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9"/>
  </p:notesMasterIdLst>
  <p:sldIdLst>
    <p:sldId id="257" r:id="rId2"/>
    <p:sldId id="314" r:id="rId3"/>
    <p:sldId id="259" r:id="rId4"/>
    <p:sldId id="265" r:id="rId5"/>
    <p:sldId id="266" r:id="rId6"/>
    <p:sldId id="267" r:id="rId7"/>
    <p:sldId id="269" r:id="rId8"/>
    <p:sldId id="270" r:id="rId9"/>
    <p:sldId id="271" r:id="rId10"/>
    <p:sldId id="272" r:id="rId11"/>
    <p:sldId id="273" r:id="rId12"/>
    <p:sldId id="414" r:id="rId13"/>
    <p:sldId id="282" r:id="rId14"/>
    <p:sldId id="405" r:id="rId15"/>
    <p:sldId id="415" r:id="rId16"/>
    <p:sldId id="283" r:id="rId17"/>
    <p:sldId id="285" r:id="rId18"/>
    <p:sldId id="307" r:id="rId19"/>
    <p:sldId id="304" r:id="rId20"/>
    <p:sldId id="308" r:id="rId21"/>
    <p:sldId id="309" r:id="rId22"/>
    <p:sldId id="316" r:id="rId23"/>
    <p:sldId id="425" r:id="rId24"/>
    <p:sldId id="350" r:id="rId25"/>
    <p:sldId id="406" r:id="rId26"/>
    <p:sldId id="407" r:id="rId27"/>
    <p:sldId id="353" r:id="rId28"/>
    <p:sldId id="409" r:id="rId29"/>
    <p:sldId id="410" r:id="rId30"/>
    <p:sldId id="417" r:id="rId31"/>
    <p:sldId id="419" r:id="rId32"/>
    <p:sldId id="420" r:id="rId33"/>
    <p:sldId id="421" r:id="rId34"/>
    <p:sldId id="416" r:id="rId35"/>
    <p:sldId id="357" r:id="rId36"/>
    <p:sldId id="358" r:id="rId37"/>
    <p:sldId id="359" r:id="rId38"/>
    <p:sldId id="360" r:id="rId39"/>
    <p:sldId id="361" r:id="rId40"/>
    <p:sldId id="362" r:id="rId41"/>
    <p:sldId id="363" r:id="rId42"/>
    <p:sldId id="364" r:id="rId43"/>
    <p:sldId id="365" r:id="rId44"/>
    <p:sldId id="366" r:id="rId45"/>
    <p:sldId id="367" r:id="rId46"/>
    <p:sldId id="368" r:id="rId47"/>
    <p:sldId id="369" r:id="rId48"/>
    <p:sldId id="411" r:id="rId49"/>
    <p:sldId id="412" r:id="rId50"/>
    <p:sldId id="413" r:id="rId51"/>
    <p:sldId id="370" r:id="rId52"/>
    <p:sldId id="371" r:id="rId53"/>
    <p:sldId id="372" r:id="rId54"/>
    <p:sldId id="373" r:id="rId55"/>
    <p:sldId id="374" r:id="rId56"/>
    <p:sldId id="375" r:id="rId57"/>
    <p:sldId id="376" r:id="rId58"/>
    <p:sldId id="377" r:id="rId59"/>
    <p:sldId id="378" r:id="rId60"/>
    <p:sldId id="379" r:id="rId61"/>
    <p:sldId id="380" r:id="rId62"/>
    <p:sldId id="381" r:id="rId63"/>
    <p:sldId id="382" r:id="rId64"/>
    <p:sldId id="383" r:id="rId65"/>
    <p:sldId id="384" r:id="rId66"/>
    <p:sldId id="385" r:id="rId67"/>
    <p:sldId id="386" r:id="rId68"/>
    <p:sldId id="400" r:id="rId69"/>
    <p:sldId id="401" r:id="rId70"/>
    <p:sldId id="402" r:id="rId71"/>
    <p:sldId id="403" r:id="rId72"/>
    <p:sldId id="404" r:id="rId73"/>
    <p:sldId id="387" r:id="rId74"/>
    <p:sldId id="389" r:id="rId75"/>
    <p:sldId id="423" r:id="rId76"/>
    <p:sldId id="390" r:id="rId77"/>
    <p:sldId id="391" r:id="rId7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varScale="1">
        <p:scale>
          <a:sx n="110" d="100"/>
          <a:sy n="110" d="100"/>
        </p:scale>
        <p:origin x="-98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CCC0B9-B300-4E19-93EA-16D6AE15301F}" type="datetimeFigureOut">
              <a:rPr lang="en-US" smtClean="0"/>
              <a:pPr/>
              <a:t>4/3/2014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5A279C8-1D67-484E-B945-E8F98E339306}"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A279C8-1D67-484E-B945-E8F98E339306}" type="slidenum">
              <a:rPr lang="en-US" smtClean="0"/>
              <a:pPr/>
              <a:t>29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06150BF-2234-410B-B704-0CB2B58AB23C}" type="slidenum">
              <a:rPr lang="en-US" smtClean="0"/>
              <a:pPr/>
              <a:t>30</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06150BF-2234-410B-B704-0CB2B58AB23C}" type="slidenum">
              <a:rPr lang="en-US" smtClean="0"/>
              <a:pPr/>
              <a:t>33</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F8BCE6B-A3B7-49FE-9E90-4424673464E0}" type="datetimeFigureOut">
              <a:rPr lang="en-US" smtClean="0"/>
              <a:pPr/>
              <a:t>4/3/2014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13EF453-C8D6-4341-8627-BFF84DF9B0EF}"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8BCE6B-A3B7-49FE-9E90-4424673464E0}" type="datetimeFigureOut">
              <a:rPr lang="en-US" smtClean="0"/>
              <a:pPr/>
              <a:t>4/3/2014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13EF453-C8D6-4341-8627-BFF84DF9B0EF}"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8BCE6B-A3B7-49FE-9E90-4424673464E0}" type="datetimeFigureOut">
              <a:rPr lang="en-US" smtClean="0"/>
              <a:pPr/>
              <a:t>4/3/2014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13EF453-C8D6-4341-8627-BFF84DF9B0EF}"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8BCE6B-A3B7-49FE-9E90-4424673464E0}" type="datetimeFigureOut">
              <a:rPr lang="en-US" smtClean="0"/>
              <a:pPr/>
              <a:t>4/3/2014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13EF453-C8D6-4341-8627-BFF84DF9B0EF}"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F8BCE6B-A3B7-49FE-9E90-4424673464E0}" type="datetimeFigureOut">
              <a:rPr lang="en-US" smtClean="0"/>
              <a:pPr/>
              <a:t>4/3/2014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13EF453-C8D6-4341-8627-BFF84DF9B0EF}"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F8BCE6B-A3B7-49FE-9E90-4424673464E0}" type="datetimeFigureOut">
              <a:rPr lang="en-US" smtClean="0"/>
              <a:pPr/>
              <a:t>4/3/2014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13EF453-C8D6-4341-8627-BFF84DF9B0EF}"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F8BCE6B-A3B7-49FE-9E90-4424673464E0}" type="datetimeFigureOut">
              <a:rPr lang="en-US" smtClean="0"/>
              <a:pPr/>
              <a:t>4/3/2014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13EF453-C8D6-4341-8627-BFF84DF9B0EF}"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F8BCE6B-A3B7-49FE-9E90-4424673464E0}" type="datetimeFigureOut">
              <a:rPr lang="en-US" smtClean="0"/>
              <a:pPr/>
              <a:t>4/3/2014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13EF453-C8D6-4341-8627-BFF84DF9B0EF}"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8BCE6B-A3B7-49FE-9E90-4424673464E0}" type="datetimeFigureOut">
              <a:rPr lang="en-US" smtClean="0"/>
              <a:pPr/>
              <a:t>4/3/2014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13EF453-C8D6-4341-8627-BFF84DF9B0EF}"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8BCE6B-A3B7-49FE-9E90-4424673464E0}" type="datetimeFigureOut">
              <a:rPr lang="en-US" smtClean="0"/>
              <a:pPr/>
              <a:t>4/3/2014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13EF453-C8D6-4341-8627-BFF84DF9B0EF}"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8BCE6B-A3B7-49FE-9E90-4424673464E0}" type="datetimeFigureOut">
              <a:rPr lang="en-US" smtClean="0"/>
              <a:pPr/>
              <a:t>4/3/2014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13EF453-C8D6-4341-8627-BFF84DF9B0EF}"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8BCE6B-A3B7-49FE-9E90-4424673464E0}" type="datetimeFigureOut">
              <a:rPr lang="en-US" smtClean="0"/>
              <a:pPr/>
              <a:t>4/3/2014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3EF453-C8D6-4341-8627-BFF84DF9B0EF}"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jpeg"/><Relationship Id="rId2" Type="http://schemas.openxmlformats.org/officeDocument/2006/relationships/image" Target="../media/image26.jpeg"/><Relationship Id="rId1" Type="http://schemas.openxmlformats.org/officeDocument/2006/relationships/slideLayout" Target="../slideLayouts/slideLayout7.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1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gif"/><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2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7.jpeg"/><Relationship Id="rId7" Type="http://schemas.openxmlformats.org/officeDocument/2006/relationships/image" Target="../media/image51.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31.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gif"/><Relationship Id="rId1" Type="http://schemas.openxmlformats.org/officeDocument/2006/relationships/slideLayout" Target="../slideLayouts/slideLayout2.xml"/><Relationship Id="rId4" Type="http://schemas.openxmlformats.org/officeDocument/2006/relationships/image" Target="../media/image62.jpeg"/></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2.xml"/><Relationship Id="rId6" Type="http://schemas.openxmlformats.org/officeDocument/2006/relationships/image" Target="../media/image82.jpeg"/><Relationship Id="rId5" Type="http://schemas.openxmlformats.org/officeDocument/2006/relationships/image" Target="../media/image81.jpeg"/><Relationship Id="rId4" Type="http://schemas.openxmlformats.org/officeDocument/2006/relationships/image" Target="../media/image80.jpeg"/></Relationships>
</file>

<file path=ppt/slides/_rels/slide55.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jpe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90.jpe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image" Target="../media/image94.gif"/><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95.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1676399"/>
          </a:xfrm>
        </p:spPr>
        <p:txBody>
          <a:bodyPr/>
          <a:lstStyle/>
          <a:p>
            <a:r>
              <a:rPr lang="en-US" dirty="0" smtClean="0">
                <a:latin typeface="Adobe Garamond Pro Bold" pitchFamily="18" charset="0"/>
              </a:rPr>
              <a:t>The Doctrine of the Church</a:t>
            </a:r>
            <a:br>
              <a:rPr lang="en-US" dirty="0" smtClean="0">
                <a:latin typeface="Adobe Garamond Pro Bold" pitchFamily="18" charset="0"/>
              </a:rPr>
            </a:br>
            <a:r>
              <a:rPr lang="en-US" i="1" dirty="0" smtClean="0">
                <a:latin typeface="Adobe Garamond Pro Bold" pitchFamily="18" charset="0"/>
              </a:rPr>
              <a:t>(Part  4)</a:t>
            </a:r>
            <a:endParaRPr lang="en-US" i="1" dirty="0"/>
          </a:p>
        </p:txBody>
      </p:sp>
      <p:sp>
        <p:nvSpPr>
          <p:cNvPr id="8" name="Subtitle 7"/>
          <p:cNvSpPr>
            <a:spLocks noGrp="1"/>
          </p:cNvSpPr>
          <p:nvPr>
            <p:ph type="subTitle" idx="1"/>
          </p:nvPr>
        </p:nvSpPr>
        <p:spPr>
          <a:xfrm>
            <a:off x="0" y="5638800"/>
            <a:ext cx="9144000" cy="990600"/>
          </a:xfrm>
        </p:spPr>
        <p:txBody>
          <a:bodyPr>
            <a:noAutofit/>
            <a:scene3d>
              <a:camera prst="orthographicFront"/>
              <a:lightRig rig="threePt" dir="t"/>
            </a:scene3d>
            <a:sp3d extrusionH="57150">
              <a:bevelT w="38100" h="38100" prst="convex"/>
            </a:sp3d>
          </a:bodyPr>
          <a:lstStyle/>
          <a:p>
            <a:r>
              <a:rPr lang="en-US" sz="3600" b="1" dirty="0" smtClean="0">
                <a:effectLst>
                  <a:reflection blurRad="6350" stA="50000" endA="300" endPos="50000" dist="29997" dir="5400000" sy="-100000" algn="bl" rotWithShape="0"/>
                </a:effectLst>
                <a:latin typeface="Adobe Caslon Pro Bold" pitchFamily="18" charset="0"/>
              </a:rPr>
              <a:t>The Purpose of the Church</a:t>
            </a:r>
          </a:p>
          <a:p>
            <a:endParaRPr lang="en-US" sz="3600" b="1" dirty="0" smtClean="0">
              <a:effectLst>
                <a:reflection blurRad="6350" stA="50000" endA="300" endPos="50000" dist="29997" dir="5400000" sy="-100000" algn="bl" rotWithShape="0"/>
              </a:effectLst>
              <a:latin typeface="Adobe Caslon Pro Bold" pitchFamily="18" charset="0"/>
            </a:endParaRPr>
          </a:p>
        </p:txBody>
      </p:sp>
      <p:sp>
        <p:nvSpPr>
          <p:cNvPr id="11266" name="AutoShape 2"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68" name="AutoShape 4"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70" name="AutoShape 6"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11271" name="Picture 7" descr="C:\Users\Dan White\Documents\Fellowship Baptist\Church.jpg"/>
          <p:cNvPicPr>
            <a:picLocks noChangeAspect="1" noChangeArrowheads="1"/>
          </p:cNvPicPr>
          <p:nvPr/>
        </p:nvPicPr>
        <p:blipFill>
          <a:blip r:embed="rId2" cstate="print">
            <a:lum bright="-10000" contrast="20000"/>
          </a:blip>
          <a:srcRect/>
          <a:stretch>
            <a:fillRect/>
          </a:stretch>
        </p:blipFill>
        <p:spPr bwMode="auto">
          <a:xfrm>
            <a:off x="2133600" y="1905000"/>
            <a:ext cx="4831456" cy="3200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544762"/>
          </a:xfrm>
        </p:spPr>
        <p:txBody>
          <a:bodyPr>
            <a:normAutofit fontScale="90000"/>
          </a:bodyPr>
          <a:lstStyle/>
          <a:p>
            <a:r>
              <a:rPr lang="en-US" sz="4800" b="1" dirty="0" smtClean="0">
                <a:effectLst>
                  <a:reflection blurRad="6350" stA="50000" endA="300" endPos="50000" dist="29997" dir="5400000" sy="-100000" algn="bl" rotWithShape="0"/>
                </a:effectLst>
                <a:latin typeface="Adobe Caslon Pro Bold" pitchFamily="18" charset="0"/>
              </a:rPr>
              <a:t>The Origin of the Church</a:t>
            </a:r>
            <a:br>
              <a:rPr lang="en-US" sz="4800" b="1" dirty="0" smtClean="0">
                <a:effectLst>
                  <a:reflection blurRad="6350" stA="50000" endA="300" endPos="50000" dist="29997" dir="5400000" sy="-100000" algn="bl" rotWithShape="0"/>
                </a:effectLst>
                <a:latin typeface="Adobe Caslon Pro Bold" pitchFamily="18" charset="0"/>
              </a:rPr>
            </a:br>
            <a:r>
              <a:rPr lang="en-US" b="1" i="1" dirty="0" smtClean="0"/>
              <a:t>“When and where did the church actually begin?” </a:t>
            </a:r>
            <a:r>
              <a:rPr lang="en-US" b="1" i="1" dirty="0" smtClean="0">
                <a:effectLst>
                  <a:reflection blurRad="6350" stA="50000" endA="300" endPos="50000" dist="29997" dir="5400000" sy="-100000" algn="bl" rotWithShape="0"/>
                </a:effectLst>
                <a:latin typeface="Adobe Caslon Pro Bold" pitchFamily="18" charset="0"/>
              </a:rPr>
              <a:t/>
            </a:r>
            <a:br>
              <a:rPr lang="en-US" b="1" i="1" dirty="0" smtClean="0">
                <a:effectLst>
                  <a:reflection blurRad="6350" stA="50000" endA="300" endPos="50000" dist="29997" dir="5400000" sy="-100000" algn="bl" rotWithShape="0"/>
                </a:effectLst>
                <a:latin typeface="Adobe Caslon Pro Bold" pitchFamily="18" charset="0"/>
              </a:rPr>
            </a:br>
            <a:endParaRPr lang="en-US" dirty="0"/>
          </a:p>
        </p:txBody>
      </p:sp>
      <p:pic>
        <p:nvPicPr>
          <p:cNvPr id="78850" name="Picture 2" descr="http://www.evangelismhelp.com/wp-content/uploads/2013/09/I-Will-Build-My-Church.jpg"/>
          <p:cNvPicPr>
            <a:picLocks noChangeAspect="1" noChangeArrowheads="1"/>
          </p:cNvPicPr>
          <p:nvPr/>
        </p:nvPicPr>
        <p:blipFill>
          <a:blip r:embed="rId2" cstate="print"/>
          <a:srcRect/>
          <a:stretch>
            <a:fillRect/>
          </a:stretch>
        </p:blipFill>
        <p:spPr bwMode="auto">
          <a:xfrm>
            <a:off x="1524000" y="2362200"/>
            <a:ext cx="5715000" cy="428625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scene3d>
              <a:camera prst="orthographicFront"/>
              <a:lightRig rig="threePt" dir="t"/>
            </a:scene3d>
            <a:sp3d extrusionH="57150">
              <a:bevelT w="38100" h="38100" prst="convex"/>
            </a:sp3d>
          </a:bodyPr>
          <a:lstStyle/>
          <a:p>
            <a:r>
              <a:rPr lang="en-US" sz="4800" i="1" dirty="0" smtClean="0"/>
              <a:t>Several </a:t>
            </a:r>
            <a:r>
              <a:rPr lang="en-US" sz="4800" i="1" dirty="0"/>
              <a:t>different views</a:t>
            </a:r>
          </a:p>
        </p:txBody>
      </p:sp>
      <p:pic>
        <p:nvPicPr>
          <p:cNvPr id="79874" name="Picture 2" descr="http://www.ricardobueno.com/wp-content/uploads/2011/08/choices.jpg"/>
          <p:cNvPicPr>
            <a:picLocks noChangeAspect="1" noChangeArrowheads="1"/>
          </p:cNvPicPr>
          <p:nvPr/>
        </p:nvPicPr>
        <p:blipFill>
          <a:blip r:embed="rId2" cstate="print"/>
          <a:srcRect/>
          <a:stretch>
            <a:fillRect/>
          </a:stretch>
        </p:blipFill>
        <p:spPr bwMode="auto">
          <a:xfrm>
            <a:off x="2362200" y="1905000"/>
            <a:ext cx="4206962" cy="449580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ubdavid.org/advanced/new-life3/graphics/22_cross-crush-satan.jpg"/>
          <p:cNvPicPr>
            <a:picLocks noChangeAspect="1" noChangeArrowheads="1"/>
          </p:cNvPicPr>
          <p:nvPr/>
        </p:nvPicPr>
        <p:blipFill>
          <a:blip r:embed="rId2" cstate="print"/>
          <a:srcRect/>
          <a:stretch>
            <a:fillRect/>
          </a:stretch>
        </p:blipFill>
        <p:spPr bwMode="auto">
          <a:xfrm>
            <a:off x="5943600" y="0"/>
            <a:ext cx="3200400" cy="3200400"/>
          </a:xfrm>
          <a:prstGeom prst="rect">
            <a:avLst/>
          </a:prstGeom>
          <a:ln>
            <a:noFill/>
          </a:ln>
          <a:effectLst>
            <a:outerShdw blurRad="292100" dist="139700" dir="2700000" algn="tl" rotWithShape="0">
              <a:srgbClr val="333333">
                <a:alpha val="65000"/>
              </a:srgbClr>
            </a:outerShdw>
          </a:effectLst>
        </p:spPr>
      </p:pic>
      <p:pic>
        <p:nvPicPr>
          <p:cNvPr id="3" name="Picture 2" descr="http://www.stjames-manotick.org/wp-content/uploads/2013/06/John-The-Baptist-Painting.jpg"/>
          <p:cNvPicPr>
            <a:picLocks noChangeAspect="1" noChangeArrowheads="1"/>
          </p:cNvPicPr>
          <p:nvPr/>
        </p:nvPicPr>
        <p:blipFill>
          <a:blip r:embed="rId3" cstate="print"/>
          <a:srcRect/>
          <a:stretch>
            <a:fillRect/>
          </a:stretch>
        </p:blipFill>
        <p:spPr bwMode="auto">
          <a:xfrm>
            <a:off x="0" y="-36214"/>
            <a:ext cx="3200400" cy="4151014"/>
          </a:xfrm>
          <a:prstGeom prst="rect">
            <a:avLst/>
          </a:prstGeom>
          <a:ln>
            <a:noFill/>
          </a:ln>
          <a:effectLst>
            <a:outerShdw blurRad="292100" dist="139700" dir="2700000" algn="tl" rotWithShape="0">
              <a:srgbClr val="333333">
                <a:alpha val="65000"/>
              </a:srgbClr>
            </a:outerShdw>
          </a:effectLst>
        </p:spPr>
      </p:pic>
      <p:pic>
        <p:nvPicPr>
          <p:cNvPr id="4" name="Picture 2" descr="http://ubdavid.org/advanced/new-life2/graphics/10_jesus-disciples.jpg"/>
          <p:cNvPicPr>
            <a:picLocks noChangeAspect="1" noChangeArrowheads="1"/>
          </p:cNvPicPr>
          <p:nvPr/>
        </p:nvPicPr>
        <p:blipFill>
          <a:blip r:embed="rId4" cstate="print"/>
          <a:srcRect/>
          <a:stretch>
            <a:fillRect/>
          </a:stretch>
        </p:blipFill>
        <p:spPr bwMode="auto">
          <a:xfrm>
            <a:off x="4470402" y="3352800"/>
            <a:ext cx="4673598" cy="3505200"/>
          </a:xfrm>
          <a:prstGeom prst="rect">
            <a:avLst/>
          </a:prstGeom>
          <a:ln>
            <a:noFill/>
          </a:ln>
          <a:effectLst>
            <a:outerShdw blurRad="292100" dist="139700" dir="2700000" algn="tl" rotWithShape="0">
              <a:srgbClr val="333333">
                <a:alpha val="65000"/>
              </a:srgbClr>
            </a:outerShdw>
          </a:effectLst>
        </p:spPr>
      </p:pic>
      <p:pic>
        <p:nvPicPr>
          <p:cNvPr id="8" name="Picture 2" descr="http://www.lds.org/bc/content/shared/content/images/gospel-library/manual/06195/06195_all_015_01-abraham.jpg"/>
          <p:cNvPicPr>
            <a:picLocks noChangeAspect="1" noChangeArrowheads="1"/>
          </p:cNvPicPr>
          <p:nvPr/>
        </p:nvPicPr>
        <p:blipFill>
          <a:blip r:embed="rId5" cstate="print"/>
          <a:srcRect/>
          <a:stretch>
            <a:fillRect/>
          </a:stretch>
        </p:blipFill>
        <p:spPr bwMode="auto">
          <a:xfrm>
            <a:off x="0" y="4114800"/>
            <a:ext cx="4840941" cy="2743200"/>
          </a:xfrm>
          <a:prstGeom prst="rect">
            <a:avLst/>
          </a:prstGeom>
          <a:ln>
            <a:noFill/>
          </a:ln>
          <a:effectLst>
            <a:outerShdw blurRad="292100" dist="139700" dir="2700000" algn="tl" rotWithShape="0">
              <a:srgbClr val="333333">
                <a:alpha val="65000"/>
              </a:srgbClr>
            </a:outerShdw>
          </a:effectLst>
        </p:spPr>
      </p:pic>
      <p:pic>
        <p:nvPicPr>
          <p:cNvPr id="5" name="Picture 2" descr="http://achristianpilgrim.files.wordpress.com/2013/03/peters-confession.jpg"/>
          <p:cNvPicPr>
            <a:picLocks noChangeAspect="1" noChangeArrowheads="1"/>
          </p:cNvPicPr>
          <p:nvPr/>
        </p:nvPicPr>
        <p:blipFill>
          <a:blip r:embed="rId6" cstate="print"/>
          <a:srcRect/>
          <a:stretch>
            <a:fillRect/>
          </a:stretch>
        </p:blipFill>
        <p:spPr bwMode="auto">
          <a:xfrm>
            <a:off x="1676400" y="2667000"/>
            <a:ext cx="3276600" cy="3974394"/>
          </a:xfrm>
          <a:prstGeom prst="rect">
            <a:avLst/>
          </a:prstGeom>
          <a:ln>
            <a:noFill/>
          </a:ln>
          <a:effectLst>
            <a:outerShdw blurRad="292100" dist="139700" dir="2700000" algn="tl" rotWithShape="0">
              <a:srgbClr val="333333">
                <a:alpha val="65000"/>
              </a:srgbClr>
            </a:outerShdw>
          </a:effectLst>
        </p:spPr>
      </p:pic>
      <p:pic>
        <p:nvPicPr>
          <p:cNvPr id="6" name="Picture 2" descr="http://jamestabor.com/wp-content/uploads/2013/03/LastSupper.jpg"/>
          <p:cNvPicPr>
            <a:picLocks noChangeAspect="1" noChangeArrowheads="1"/>
          </p:cNvPicPr>
          <p:nvPr/>
        </p:nvPicPr>
        <p:blipFill>
          <a:blip r:embed="rId7" cstate="print"/>
          <a:srcRect/>
          <a:stretch>
            <a:fillRect/>
          </a:stretch>
        </p:blipFill>
        <p:spPr bwMode="auto">
          <a:xfrm>
            <a:off x="2209800" y="152400"/>
            <a:ext cx="5663812" cy="3188937"/>
          </a:xfrm>
          <a:prstGeom prst="rect">
            <a:avLst/>
          </a:prstGeom>
          <a:ln>
            <a:noFill/>
          </a:ln>
          <a:effectLst>
            <a:outerShdw blurRad="292100" dist="139700" dir="2700000" algn="tl" rotWithShape="0">
              <a:srgbClr val="333333">
                <a:alpha val="65000"/>
              </a:srgbClr>
            </a:outerShdw>
          </a:effectLst>
        </p:spPr>
      </p:pic>
      <p:pic>
        <p:nvPicPr>
          <p:cNvPr id="7" name="Picture 2" descr="http://www.ellenwhite.info/images/jesus-resurrection%28rh%29.jpg"/>
          <p:cNvPicPr>
            <a:picLocks noChangeAspect="1" noChangeArrowheads="1"/>
          </p:cNvPicPr>
          <p:nvPr/>
        </p:nvPicPr>
        <p:blipFill>
          <a:blip r:embed="rId8" cstate="print"/>
          <a:srcRect/>
          <a:stretch>
            <a:fillRect/>
          </a:stretch>
        </p:blipFill>
        <p:spPr bwMode="auto">
          <a:xfrm>
            <a:off x="3276600" y="1295400"/>
            <a:ext cx="3352800" cy="4575175"/>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to="" calcmode="lin" valueType="num">
                                      <p:cBhvr>
                                        <p:cTn id="12" dur="1" fill="hold"/>
                                        <p:tgtEl>
                                          <p:spTgt spid="8"/>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to="" calcmode="lin" valueType="num">
                                      <p:cBhvr>
                                        <p:cTn id="22" dur="1" fill="hold"/>
                                        <p:tgtEl>
                                          <p:spTgt spid="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 to="" calcmode="lin" valueType="num">
                                      <p:cBhvr>
                                        <p:cTn id="32" dur="1" fill="hold"/>
                                        <p:tgtEl>
                                          <p:spTgt spid="6"/>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 to="" calcmode="lin" valueType="num">
                                      <p:cBhvr>
                                        <p:cTn id="37"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89038"/>
          </a:xfrm>
        </p:spPr>
        <p:txBody>
          <a:bodyPr>
            <a:normAutofit fontScale="90000"/>
          </a:bodyPr>
          <a:lstStyle/>
          <a:p>
            <a:r>
              <a:rPr lang="en-US" dirty="0" smtClean="0">
                <a:solidFill>
                  <a:srgbClr val="FFFF00"/>
                </a:solidFill>
              </a:rPr>
              <a:t>The Church begin on the </a:t>
            </a:r>
            <a:br>
              <a:rPr lang="en-US" dirty="0" smtClean="0">
                <a:solidFill>
                  <a:srgbClr val="FFFF00"/>
                </a:solidFill>
              </a:rPr>
            </a:br>
            <a:r>
              <a:rPr lang="en-US" dirty="0" smtClean="0">
                <a:solidFill>
                  <a:srgbClr val="FFFF00"/>
                </a:solidFill>
              </a:rPr>
              <a:t>Day of Pentecost</a:t>
            </a:r>
            <a:endParaRPr lang="en-US" dirty="0">
              <a:solidFill>
                <a:srgbClr val="FFFF00"/>
              </a:solidFill>
            </a:endParaRPr>
          </a:p>
        </p:txBody>
      </p:sp>
      <p:pic>
        <p:nvPicPr>
          <p:cNvPr id="7170" name="Picture 2" descr="http://4.bp.blogspot.com/_W9Mt-W-M5Dc/SHgqM4d2sGI/AAAAAAAAAAM/B8jlpkhs2ak/s320/Tongues_Of_Fire.jpg"/>
          <p:cNvPicPr>
            <a:picLocks noChangeAspect="1" noChangeArrowheads="1"/>
          </p:cNvPicPr>
          <p:nvPr/>
        </p:nvPicPr>
        <p:blipFill>
          <a:blip r:embed="rId2" cstate="print">
            <a:lum bright="-10000" contrast="30000"/>
          </a:blip>
          <a:srcRect/>
          <a:stretch>
            <a:fillRect/>
          </a:stretch>
        </p:blipFill>
        <p:spPr bwMode="auto">
          <a:xfrm>
            <a:off x="609600" y="1600200"/>
            <a:ext cx="7769407" cy="495300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4724400" cy="3046988"/>
          </a:xfrm>
          <a:prstGeom prst="rect">
            <a:avLst/>
          </a:prstGeom>
        </p:spPr>
        <p:txBody>
          <a:bodyPr wrap="square">
            <a:spAutoFit/>
          </a:bodyPr>
          <a:lstStyle/>
          <a:p>
            <a:pPr algn="ctr"/>
            <a:r>
              <a:rPr lang="en-US" sz="3200" i="1" dirty="0" smtClean="0"/>
              <a:t>“And when it was day, he called unto him his disciples: and of them he chose twelve, whom also he named apostles.” </a:t>
            </a:r>
          </a:p>
          <a:p>
            <a:pPr algn="ctr"/>
            <a:r>
              <a:rPr lang="en-US" sz="3200" i="1" dirty="0" smtClean="0"/>
              <a:t>(Luke 6:13)</a:t>
            </a:r>
            <a:endParaRPr lang="en-US" sz="3200" i="1" dirty="0"/>
          </a:p>
        </p:txBody>
      </p:sp>
      <p:pic>
        <p:nvPicPr>
          <p:cNvPr id="119810" name="Picture 2" descr="http://nurtured-babies.com/wp-content/uploads/2011/03/0fetus.jpg"/>
          <p:cNvPicPr>
            <a:picLocks noChangeAspect="1" noChangeArrowheads="1"/>
          </p:cNvPicPr>
          <p:nvPr/>
        </p:nvPicPr>
        <p:blipFill>
          <a:blip r:embed="rId2" cstate="print"/>
          <a:srcRect/>
          <a:stretch>
            <a:fillRect/>
          </a:stretch>
        </p:blipFill>
        <p:spPr bwMode="auto">
          <a:xfrm>
            <a:off x="5029200" y="0"/>
            <a:ext cx="3810000" cy="2857500"/>
          </a:xfrm>
          <a:prstGeom prst="ellipse">
            <a:avLst/>
          </a:prstGeom>
          <a:ln>
            <a:noFill/>
          </a:ln>
          <a:effectLst>
            <a:softEdge rad="112500"/>
          </a:effectLst>
        </p:spPr>
      </p:pic>
      <p:pic>
        <p:nvPicPr>
          <p:cNvPr id="119812" name="Picture 4" descr="http://3.bp.blogspot.com/-cLeJoixz-LQ/UAbxo1bfliI/AAAAAAAAFrs/YBidHwvHdVw/s1600/New%2BBorn%2BBaby%2BWallpapers%2B1.jpg"/>
          <p:cNvPicPr>
            <a:picLocks noChangeAspect="1" noChangeArrowheads="1"/>
          </p:cNvPicPr>
          <p:nvPr/>
        </p:nvPicPr>
        <p:blipFill>
          <a:blip r:embed="rId3" cstate="print"/>
          <a:srcRect l="28745" t="-2556"/>
          <a:stretch>
            <a:fillRect/>
          </a:stretch>
        </p:blipFill>
        <p:spPr bwMode="auto">
          <a:xfrm>
            <a:off x="228600" y="3276600"/>
            <a:ext cx="3400037" cy="3057525"/>
          </a:xfrm>
          <a:prstGeom prst="rect">
            <a:avLst/>
          </a:prstGeom>
          <a:ln>
            <a:noFill/>
          </a:ln>
          <a:effectLst>
            <a:softEdge rad="112500"/>
          </a:effectLst>
        </p:spPr>
      </p:pic>
      <p:sp>
        <p:nvSpPr>
          <p:cNvPr id="5" name="Rectangle 4"/>
          <p:cNvSpPr/>
          <p:nvPr/>
        </p:nvSpPr>
        <p:spPr>
          <a:xfrm>
            <a:off x="3733800" y="2743200"/>
            <a:ext cx="5410200" cy="4184273"/>
          </a:xfrm>
          <a:prstGeom prst="rect">
            <a:avLst/>
          </a:prstGeom>
        </p:spPr>
        <p:txBody>
          <a:bodyPr wrap="square">
            <a:spAutoFit/>
          </a:bodyPr>
          <a:lstStyle/>
          <a:p>
            <a:pPr algn="ctr"/>
            <a:r>
              <a:rPr lang="en-US" sz="3200" i="1" dirty="0" smtClean="0"/>
              <a:t>“And when the day of Pentecost was fully come, they were all with one accord in one place. And suddenly there came a sound from heaven as of a rushing mighty wind, and it filled all the house where they were sitting.” (Acts 2:1-2) </a:t>
            </a:r>
            <a:endParaRPr lang="en-US" sz="32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9810"/>
                                        </p:tgtEl>
                                        <p:attrNameLst>
                                          <p:attrName>style.visibility</p:attrName>
                                        </p:attrNameLst>
                                      </p:cBhvr>
                                      <p:to>
                                        <p:strVal val="visible"/>
                                      </p:to>
                                    </p:set>
                                    <p:animEffect transition="in" filter="fade">
                                      <p:cBhvr>
                                        <p:cTn id="7" dur="2000"/>
                                        <p:tgtEl>
                                          <p:spTgt spid="1198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20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9812"/>
                                        </p:tgtEl>
                                        <p:attrNameLst>
                                          <p:attrName>style.visibility</p:attrName>
                                        </p:attrNameLst>
                                      </p:cBhvr>
                                      <p:to>
                                        <p:strVal val="visible"/>
                                      </p:to>
                                    </p:set>
                                    <p:animEffect transition="in" filter="fade">
                                      <p:cBhvr>
                                        <p:cTn id="17" dur="2000"/>
                                        <p:tgtEl>
                                          <p:spTgt spid="1198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b.vimeocdn.com/ts/599/110/59911047_640.jpg"/>
          <p:cNvPicPr>
            <a:picLocks noChangeAspect="1" noChangeArrowheads="1"/>
          </p:cNvPicPr>
          <p:nvPr/>
        </p:nvPicPr>
        <p:blipFill>
          <a:blip r:embed="rId2" cstate="print"/>
          <a:srcRect/>
          <a:stretch>
            <a:fillRect/>
          </a:stretch>
        </p:blipFill>
        <p:spPr bwMode="auto">
          <a:xfrm>
            <a:off x="2057400" y="2438400"/>
            <a:ext cx="5113864" cy="2876549"/>
          </a:xfrm>
          <a:prstGeom prst="rect">
            <a:avLst/>
          </a:prstGeom>
          <a:noFill/>
        </p:spPr>
      </p:pic>
      <p:pic>
        <p:nvPicPr>
          <p:cNvPr id="1026" name="Picture 2" descr="http://www.tcm-md.org/hp_wordpress/wp-content/uploads/2011/06/Bible_PowerPoint.png"/>
          <p:cNvPicPr>
            <a:picLocks noChangeAspect="1" noChangeArrowheads="1"/>
          </p:cNvPicPr>
          <p:nvPr/>
        </p:nvPicPr>
        <p:blipFill>
          <a:blip r:embed="rId3" cstate="print"/>
          <a:srcRect/>
          <a:stretch>
            <a:fillRect/>
          </a:stretch>
        </p:blipFill>
        <p:spPr bwMode="auto">
          <a:xfrm rot="20943633">
            <a:off x="195448" y="315271"/>
            <a:ext cx="4083060" cy="3060929"/>
          </a:xfrm>
          <a:prstGeom prst="rect">
            <a:avLst/>
          </a:prstGeom>
          <a:noFill/>
        </p:spPr>
      </p:pic>
      <p:pic>
        <p:nvPicPr>
          <p:cNvPr id="1028" name="Picture 4" descr="http://images.sharefaith.com/images/3/1269631201527_911/slide-02.jpg"/>
          <p:cNvPicPr>
            <a:picLocks noChangeAspect="1" noChangeArrowheads="1"/>
          </p:cNvPicPr>
          <p:nvPr/>
        </p:nvPicPr>
        <p:blipFill>
          <a:blip r:embed="rId4" cstate="print"/>
          <a:srcRect/>
          <a:stretch>
            <a:fillRect/>
          </a:stretch>
        </p:blipFill>
        <p:spPr bwMode="auto">
          <a:xfrm rot="414106">
            <a:off x="4975757" y="90199"/>
            <a:ext cx="4228870" cy="3170238"/>
          </a:xfrm>
          <a:prstGeom prst="rect">
            <a:avLst/>
          </a:prstGeom>
          <a:noFill/>
        </p:spPr>
      </p:pic>
      <p:pic>
        <p:nvPicPr>
          <p:cNvPr id="5" name="Picture 2" descr="http://herboldblog2.files.wordpress.com/2013/05/holy-spirit.jpg"/>
          <p:cNvPicPr>
            <a:picLocks noChangeAspect="1" noChangeArrowheads="1"/>
          </p:cNvPicPr>
          <p:nvPr/>
        </p:nvPicPr>
        <p:blipFill>
          <a:blip r:embed="rId5" cstate="print"/>
          <a:srcRect r="1539" b="23"/>
          <a:stretch>
            <a:fillRect/>
          </a:stretch>
        </p:blipFill>
        <p:spPr bwMode="auto">
          <a:xfrm rot="21094810">
            <a:off x="402076" y="3967877"/>
            <a:ext cx="4301247" cy="2686105"/>
          </a:xfrm>
          <a:prstGeom prst="rect">
            <a:avLst/>
          </a:prstGeom>
          <a:ln>
            <a:noFill/>
          </a:ln>
          <a:effectLst>
            <a:outerShdw blurRad="292100" dist="139700" dir="2700000" algn="tl" rotWithShape="0">
              <a:srgbClr val="333333">
                <a:alpha val="65000"/>
              </a:srgbClr>
            </a:outerShdw>
          </a:effectLst>
        </p:spPr>
      </p:pic>
      <p:pic>
        <p:nvPicPr>
          <p:cNvPr id="1030" name="Picture 6" descr="http://enloeministries.org/wp-content/uploads/2012/01/HOLYSPIRITINSIDECDCOVERlowres.jpg"/>
          <p:cNvPicPr>
            <a:picLocks noChangeAspect="1" noChangeArrowheads="1"/>
          </p:cNvPicPr>
          <p:nvPr/>
        </p:nvPicPr>
        <p:blipFill>
          <a:blip r:embed="rId6" cstate="print"/>
          <a:srcRect t="14263" r="162" b="26094"/>
          <a:stretch>
            <a:fillRect/>
          </a:stretch>
        </p:blipFill>
        <p:spPr bwMode="auto">
          <a:xfrm rot="817533">
            <a:off x="5108441" y="4107682"/>
            <a:ext cx="4114800" cy="2458192"/>
          </a:xfrm>
          <a:prstGeom prst="rect">
            <a:avLst/>
          </a:prstGeom>
          <a:noFill/>
        </p:spPr>
      </p:pic>
      <p:pic>
        <p:nvPicPr>
          <p:cNvPr id="1032" name="Picture 8" descr="http://www.theencouragingword.org/Websites/tew2012/Images/monthlyoffers/empowered_by_the_holy_spirit.jpeg"/>
          <p:cNvPicPr>
            <a:picLocks noChangeAspect="1" noChangeArrowheads="1"/>
          </p:cNvPicPr>
          <p:nvPr/>
        </p:nvPicPr>
        <p:blipFill>
          <a:blip r:embed="rId7" cstate="print"/>
          <a:srcRect/>
          <a:stretch>
            <a:fillRect/>
          </a:stretch>
        </p:blipFill>
        <p:spPr bwMode="auto">
          <a:xfrm>
            <a:off x="457200" y="2286000"/>
            <a:ext cx="8120061" cy="23622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028"/>
                                        </p:tgtEl>
                                        <p:attrNameLst>
                                          <p:attrName>style.visibility</p:attrName>
                                        </p:attrNameLst>
                                      </p:cBhvr>
                                      <p:to>
                                        <p:strVal val="visible"/>
                                      </p:to>
                                    </p:set>
                                    <p:anim to="" calcmode="lin" valueType="num">
                                      <p:cBhvr>
                                        <p:cTn id="12" dur="1" fill="hold"/>
                                        <p:tgtEl>
                                          <p:spTgt spid="1028"/>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030"/>
                                        </p:tgtEl>
                                        <p:attrNameLst>
                                          <p:attrName>style.visibility</p:attrName>
                                        </p:attrNameLst>
                                      </p:cBhvr>
                                      <p:to>
                                        <p:strVal val="visible"/>
                                      </p:to>
                                    </p:set>
                                    <p:anim to="" calcmode="lin" valueType="num">
                                      <p:cBhvr>
                                        <p:cTn id="17" dur="1" fill="hold"/>
                                        <p:tgtEl>
                                          <p:spTgt spid="1030"/>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026"/>
                                        </p:tgtEl>
                                        <p:attrNameLst>
                                          <p:attrName>style.visibility</p:attrName>
                                        </p:attrNameLst>
                                      </p:cBhvr>
                                      <p:to>
                                        <p:strVal val="visible"/>
                                      </p:to>
                                    </p:set>
                                    <p:anim to="" calcmode="lin" valueType="num">
                                      <p:cBhvr>
                                        <p:cTn id="22" dur="1" fill="hold"/>
                                        <p:tgtEl>
                                          <p:spTgt spid="1026"/>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55" presetClass="entr" presetSubtype="0" fill="hold" nodeType="clickEffect">
                                  <p:stCondLst>
                                    <p:cond delay="0"/>
                                  </p:stCondLst>
                                  <p:childTnLst>
                                    <p:set>
                                      <p:cBhvr>
                                        <p:cTn id="26" dur="1" fill="hold">
                                          <p:stCondLst>
                                            <p:cond delay="0"/>
                                          </p:stCondLst>
                                        </p:cTn>
                                        <p:tgtEl>
                                          <p:spTgt spid="1032"/>
                                        </p:tgtEl>
                                        <p:attrNameLst>
                                          <p:attrName>style.visibility</p:attrName>
                                        </p:attrNameLst>
                                      </p:cBhvr>
                                      <p:to>
                                        <p:strVal val="visible"/>
                                      </p:to>
                                    </p:set>
                                    <p:anim calcmode="lin" valueType="num">
                                      <p:cBhvr>
                                        <p:cTn id="27" dur="1000" fill="hold"/>
                                        <p:tgtEl>
                                          <p:spTgt spid="1032"/>
                                        </p:tgtEl>
                                        <p:attrNameLst>
                                          <p:attrName>ppt_w</p:attrName>
                                        </p:attrNameLst>
                                      </p:cBhvr>
                                      <p:tavLst>
                                        <p:tav tm="0">
                                          <p:val>
                                            <p:strVal val="#ppt_w*0.70"/>
                                          </p:val>
                                        </p:tav>
                                        <p:tav tm="100000">
                                          <p:val>
                                            <p:strVal val="#ppt_w"/>
                                          </p:val>
                                        </p:tav>
                                      </p:tavLst>
                                    </p:anim>
                                    <p:anim calcmode="lin" valueType="num">
                                      <p:cBhvr>
                                        <p:cTn id="28" dur="1000" fill="hold"/>
                                        <p:tgtEl>
                                          <p:spTgt spid="1032"/>
                                        </p:tgtEl>
                                        <p:attrNameLst>
                                          <p:attrName>ppt_h</p:attrName>
                                        </p:attrNameLst>
                                      </p:cBhvr>
                                      <p:tavLst>
                                        <p:tav tm="0">
                                          <p:val>
                                            <p:strVal val="#ppt_h"/>
                                          </p:val>
                                        </p:tav>
                                        <p:tav tm="100000">
                                          <p:val>
                                            <p:strVal val="#ppt_h"/>
                                          </p:val>
                                        </p:tav>
                                      </p:tavLst>
                                    </p:anim>
                                    <p:animEffect transition="in" filter="fade">
                                      <p:cBhvr>
                                        <p:cTn id="29" dur="1000"/>
                                        <p:tgtEl>
                                          <p:spTgt spid="10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7"/>
          <p:cNvSpPr txBox="1">
            <a:spLocks/>
          </p:cNvSpPr>
          <p:nvPr/>
        </p:nvSpPr>
        <p:spPr>
          <a:xfrm>
            <a:off x="0" y="304800"/>
            <a:ext cx="9144000" cy="6324600"/>
          </a:xfrm>
          <a:prstGeom prst="rect">
            <a:avLst/>
          </a:prstGeom>
        </p:spPr>
        <p:txBody>
          <a:bodyPr vert="horz" lIns="91440" tIns="45720" rIns="91440" bIns="45720" rtlCol="0">
            <a:noAutofit/>
            <a:scene3d>
              <a:camera prst="orthographicFront"/>
              <a:lightRig rig="threePt" dir="t"/>
            </a:scene3d>
            <a:sp3d extrusionH="57150">
              <a:bevelT w="38100" h="38100" prst="convex"/>
            </a:sp3d>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600" b="1" i="0" u="none" strike="noStrike" kern="1200" cap="none" spc="0" normalizeH="0" baseline="0" noProof="0" dirty="0" smtClean="0">
                <a:ln>
                  <a:noFill/>
                </a:ln>
                <a:solidFill>
                  <a:schemeClr val="tx1"/>
                </a:solidFill>
                <a:effectLst>
                  <a:reflection blurRad="6350" stA="50000" endA="300" endPos="50000" dist="29997" dir="5400000" sy="-100000" algn="bl" rotWithShape="0"/>
                </a:effectLst>
                <a:uLnTx/>
                <a:uFillTx/>
                <a:latin typeface="Adobe Caslon Pro Bold" pitchFamily="18" charset="0"/>
                <a:ea typeface="+mn-ea"/>
                <a:cs typeface="+mn-cs"/>
              </a:rPr>
              <a:t>The Nature of the Church</a:t>
            </a:r>
          </a:p>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000" b="0" i="1" u="none" strike="noStrike" kern="1200" cap="none" spc="0" normalizeH="0" baseline="0" noProof="0" dirty="0" smtClean="0">
                <a:ln>
                  <a:noFill/>
                </a:ln>
                <a:solidFill>
                  <a:schemeClr val="tx1"/>
                </a:solidFill>
                <a:effectLst/>
                <a:uLnTx/>
                <a:uFillTx/>
                <a:latin typeface="+mn-lt"/>
                <a:ea typeface="+mn-ea"/>
                <a:cs typeface="+mn-cs"/>
              </a:rPr>
              <a:t>“The characteristics or inherent features of the Church”</a:t>
            </a:r>
            <a:endParaRPr kumimoji="0" lang="en-US" sz="3000" b="1" i="1" u="none" strike="noStrike" kern="1200" cap="none" spc="0" normalizeH="0" baseline="0" noProof="0" dirty="0" smtClean="0">
              <a:ln>
                <a:noFill/>
              </a:ln>
              <a:solidFill>
                <a:schemeClr val="tx1"/>
              </a:solidFill>
              <a:effectLst>
                <a:reflection blurRad="6350" stA="50000" endA="300" endPos="50000" dist="29997" dir="5400000" sy="-100000" algn="bl" rotWithShape="0"/>
              </a:effectLst>
              <a:uLnTx/>
              <a:uFillTx/>
              <a:latin typeface="Adobe Caslon Pro Bold" pitchFamily="18" charset="0"/>
              <a:ea typeface="+mn-ea"/>
              <a:cs typeface="+mn-cs"/>
            </a:endParaRP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600" b="1" i="0" u="none" strike="noStrike" kern="1200" cap="none" spc="0" normalizeH="0" baseline="0" noProof="0" dirty="0" smtClean="0">
              <a:ln>
                <a:noFill/>
              </a:ln>
              <a:solidFill>
                <a:schemeClr val="tx1"/>
              </a:solidFill>
              <a:effectLst>
                <a:reflection blurRad="6350" stA="50000" endA="300" endPos="50000" dist="29997" dir="5400000" sy="-100000" algn="bl" rotWithShape="0"/>
              </a:effectLst>
              <a:uLnTx/>
              <a:uFillTx/>
              <a:latin typeface="Adobe Caslon Pro Bold" pitchFamily="18" charset="0"/>
              <a:ea typeface="+mn-ea"/>
              <a:cs typeface="+mn-cs"/>
            </a:endParaRPr>
          </a:p>
        </p:txBody>
      </p:sp>
      <p:pic>
        <p:nvPicPr>
          <p:cNvPr id="6" name="Picture 2" descr="http://biblicalproof.files.wordpress.com/2013/06/what-the-church-is-and-is-not.jpg"/>
          <p:cNvPicPr>
            <a:picLocks noChangeAspect="1" noChangeArrowheads="1"/>
          </p:cNvPicPr>
          <p:nvPr/>
        </p:nvPicPr>
        <p:blipFill>
          <a:blip r:embed="rId2" cstate="print"/>
          <a:srcRect t="19611" r="131" b="22042"/>
          <a:stretch>
            <a:fillRect/>
          </a:stretch>
        </p:blipFill>
        <p:spPr bwMode="auto">
          <a:xfrm>
            <a:off x="0" y="1905000"/>
            <a:ext cx="9152467" cy="4335379"/>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ctr">
              <a:buNone/>
            </a:pPr>
            <a:r>
              <a:rPr lang="en-US" sz="4000" dirty="0" smtClean="0">
                <a:solidFill>
                  <a:srgbClr val="FFFF00"/>
                </a:solidFill>
              </a:rPr>
              <a:t>  The Church is not Israel</a:t>
            </a:r>
          </a:p>
          <a:p>
            <a:r>
              <a:rPr lang="en-US" dirty="0" smtClean="0"/>
              <a:t> </a:t>
            </a:r>
            <a:r>
              <a:rPr lang="en-US" i="1" dirty="0" smtClean="0"/>
              <a:t>(I Corinthians 10:32) “Give none offence, neither to the Jews (Israel), nor to the Gentiles, nor to the church of God.”</a:t>
            </a:r>
            <a:endParaRPr lang="en-US" dirty="0" smtClean="0"/>
          </a:p>
          <a:p>
            <a:endParaRPr lang="en-US" dirty="0"/>
          </a:p>
          <a:p>
            <a:endParaRPr lang="en-US" dirty="0" smtClean="0"/>
          </a:p>
          <a:p>
            <a:endParaRPr lang="en-US" dirty="0"/>
          </a:p>
          <a:p>
            <a:endParaRPr lang="en-US" dirty="0" smtClean="0"/>
          </a:p>
          <a:p>
            <a:endParaRPr lang="en-US" dirty="0"/>
          </a:p>
          <a:p>
            <a:pPr>
              <a:buNone/>
            </a:pPr>
            <a:endParaRPr lang="en-US" dirty="0" smtClean="0"/>
          </a:p>
          <a:p>
            <a:r>
              <a:rPr lang="en-US" dirty="0"/>
              <a:t>Covenant theologians teach that the church has become God’s elect people, as Israel once was. </a:t>
            </a:r>
            <a:endParaRPr lang="en-US" dirty="0" smtClean="0"/>
          </a:p>
          <a:p>
            <a:endParaRPr lang="en-US" dirty="0" smtClean="0"/>
          </a:p>
          <a:p>
            <a:endParaRPr lang="en-US" dirty="0"/>
          </a:p>
        </p:txBody>
      </p:sp>
      <p:pic>
        <p:nvPicPr>
          <p:cNvPr id="4" name="Picture 4" descr="https://encrypted-tbn2.gstatic.com/images?q=tbn:ANd9GcTe_sFLk2KOk7IsBPvk3U00hbR-WW1HQhD2oaEdNk280QX_tKeHCmk9mp5k"/>
          <p:cNvPicPr>
            <a:picLocks noChangeAspect="1" noChangeArrowheads="1"/>
          </p:cNvPicPr>
          <p:nvPr/>
        </p:nvPicPr>
        <p:blipFill>
          <a:blip r:embed="rId2" cstate="print"/>
          <a:srcRect/>
          <a:stretch>
            <a:fillRect/>
          </a:stretch>
        </p:blipFill>
        <p:spPr bwMode="auto">
          <a:xfrm>
            <a:off x="1295400" y="2514600"/>
            <a:ext cx="6019800" cy="300990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0"/>
            <a:ext cx="8229600" cy="1417638"/>
          </a:xfrm>
        </p:spPr>
        <p:txBody>
          <a:bodyPr/>
          <a:lstStyle/>
          <a:p>
            <a:r>
              <a:rPr lang="en-US" dirty="0" smtClean="0">
                <a:solidFill>
                  <a:srgbClr val="FFFF00"/>
                </a:solidFill>
              </a:rPr>
              <a:t>The Church is the Body of Christ</a:t>
            </a:r>
            <a:endParaRPr lang="en-US" dirty="0">
              <a:solidFill>
                <a:srgbClr val="FFFF00"/>
              </a:solidFill>
            </a:endParaRPr>
          </a:p>
        </p:txBody>
      </p:sp>
      <p:sp>
        <p:nvSpPr>
          <p:cNvPr id="6" name="Content Placeholder 5"/>
          <p:cNvSpPr>
            <a:spLocks noGrp="1"/>
          </p:cNvSpPr>
          <p:nvPr>
            <p:ph idx="1"/>
          </p:nvPr>
        </p:nvSpPr>
        <p:spPr>
          <a:xfrm>
            <a:off x="152400" y="1371600"/>
            <a:ext cx="8839200" cy="4754563"/>
          </a:xfrm>
        </p:spPr>
        <p:txBody>
          <a:bodyPr/>
          <a:lstStyle/>
          <a:p>
            <a:r>
              <a:rPr lang="en-US" i="1" dirty="0" smtClean="0"/>
              <a:t> I Cor. 12:27 “Now ye are the body of Christ, and members in particular.</a:t>
            </a:r>
          </a:p>
          <a:p>
            <a:r>
              <a:rPr lang="en-US" i="1" dirty="0" smtClean="0"/>
              <a:t> Eph. 4:12 “For the perfecting of the saints, for the work of the ministry, for the edifying of the body of Christ.”</a:t>
            </a:r>
            <a:endParaRPr lang="en-US" i="1" dirty="0"/>
          </a:p>
        </p:txBody>
      </p:sp>
      <p:pic>
        <p:nvPicPr>
          <p:cNvPr id="63490" name="Picture 2" descr="http://ubdavid.org/advanced/new-life3/graphics/17_people-cross-body.jpg"/>
          <p:cNvPicPr>
            <a:picLocks noChangeAspect="1" noChangeArrowheads="1"/>
          </p:cNvPicPr>
          <p:nvPr/>
        </p:nvPicPr>
        <p:blipFill>
          <a:blip r:embed="rId2" cstate="print"/>
          <a:srcRect/>
          <a:stretch>
            <a:fillRect/>
          </a:stretch>
        </p:blipFill>
        <p:spPr bwMode="auto">
          <a:xfrm>
            <a:off x="2667000" y="3581400"/>
            <a:ext cx="6191248" cy="3095626"/>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ubdavid.org/advanced/all-about-me/graphics/17_many-local-churches.jpg"/>
          <p:cNvPicPr>
            <a:picLocks noChangeAspect="1" noChangeArrowheads="1"/>
          </p:cNvPicPr>
          <p:nvPr/>
        </p:nvPicPr>
        <p:blipFill>
          <a:blip r:embed="rId2" cstate="print"/>
          <a:srcRect/>
          <a:stretch>
            <a:fillRect/>
          </a:stretch>
        </p:blipFill>
        <p:spPr bwMode="auto">
          <a:xfrm>
            <a:off x="-54429" y="1219200"/>
            <a:ext cx="9198429" cy="4292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itle 2"/>
          <p:cNvSpPr>
            <a:spLocks noGrp="1"/>
          </p:cNvSpPr>
          <p:nvPr>
            <p:ph type="title"/>
          </p:nvPr>
        </p:nvSpPr>
        <p:spPr/>
        <p:txBody>
          <a:bodyPr/>
          <a:lstStyle/>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lerablog.org/wp-content/uploads/2013/08/review.jpg"/>
          <p:cNvPicPr>
            <a:picLocks noChangeAspect="1" noChangeArrowheads="1"/>
          </p:cNvPicPr>
          <p:nvPr/>
        </p:nvPicPr>
        <p:blipFill>
          <a:blip r:embed="rId2" cstate="print"/>
          <a:srcRect/>
          <a:stretch>
            <a:fillRect/>
          </a:stretch>
        </p:blipFill>
        <p:spPr bwMode="auto">
          <a:xfrm>
            <a:off x="1219200" y="762000"/>
            <a:ext cx="6572250" cy="5334001"/>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Christ is the head of the Church</a:t>
            </a:r>
            <a:endParaRPr lang="en-US" dirty="0">
              <a:solidFill>
                <a:srgbClr val="FFFF00"/>
              </a:solidFill>
            </a:endParaRPr>
          </a:p>
        </p:txBody>
      </p:sp>
      <p:sp>
        <p:nvSpPr>
          <p:cNvPr id="3" name="Content Placeholder 2"/>
          <p:cNvSpPr>
            <a:spLocks noGrp="1"/>
          </p:cNvSpPr>
          <p:nvPr>
            <p:ph idx="1"/>
          </p:nvPr>
        </p:nvSpPr>
        <p:spPr>
          <a:xfrm>
            <a:off x="152400" y="1524001"/>
            <a:ext cx="8839200" cy="1676400"/>
          </a:xfrm>
        </p:spPr>
        <p:txBody>
          <a:bodyPr/>
          <a:lstStyle/>
          <a:p>
            <a:pPr>
              <a:buNone/>
            </a:pPr>
            <a:r>
              <a:rPr lang="en-US" i="1" dirty="0" smtClean="0"/>
              <a:t>    Eph. 5:23 “For the husband is the head of the wife, even as Christ is the head of the church: and he is the </a:t>
            </a:r>
            <a:r>
              <a:rPr lang="en-US" i="1" dirty="0" err="1" smtClean="0"/>
              <a:t>saviour</a:t>
            </a:r>
            <a:r>
              <a:rPr lang="en-US" i="1" dirty="0" smtClean="0"/>
              <a:t> of the body.”</a:t>
            </a:r>
            <a:endParaRPr lang="en-US" i="1" dirty="0"/>
          </a:p>
        </p:txBody>
      </p:sp>
      <p:pic>
        <p:nvPicPr>
          <p:cNvPr id="67588" name="Picture 4" descr="http://photos1.blogger.com/blogger/2894/913/1600/Bible.0.jpg"/>
          <p:cNvPicPr>
            <a:picLocks noChangeAspect="1" noChangeArrowheads="1"/>
          </p:cNvPicPr>
          <p:nvPr/>
        </p:nvPicPr>
        <p:blipFill>
          <a:blip r:embed="rId2" cstate="print"/>
          <a:srcRect/>
          <a:stretch>
            <a:fillRect/>
          </a:stretch>
        </p:blipFill>
        <p:spPr bwMode="auto">
          <a:xfrm>
            <a:off x="2286000" y="3429000"/>
            <a:ext cx="4648200" cy="3266304"/>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The Word of God is to be the Churches only rule of faith and practice!</a:t>
            </a:r>
            <a:endParaRPr lang="en-US" dirty="0">
              <a:solidFill>
                <a:srgbClr val="FFFF00"/>
              </a:solidFill>
            </a:endParaRPr>
          </a:p>
        </p:txBody>
      </p:sp>
      <p:pic>
        <p:nvPicPr>
          <p:cNvPr id="68611" name="Picture 3" descr="http://centralcitybaptist.com/wp-content/uploads/2012/06/Open-Bible-3.png"/>
          <p:cNvPicPr>
            <a:picLocks noChangeAspect="1" noChangeArrowheads="1"/>
          </p:cNvPicPr>
          <p:nvPr/>
        </p:nvPicPr>
        <p:blipFill>
          <a:blip r:embed="rId2" cstate="print"/>
          <a:srcRect/>
          <a:stretch>
            <a:fillRect/>
          </a:stretch>
        </p:blipFill>
        <p:spPr bwMode="auto">
          <a:xfrm>
            <a:off x="457200" y="3048000"/>
            <a:ext cx="7467600" cy="3994133"/>
          </a:xfrm>
          <a:prstGeom prst="rect">
            <a:avLst/>
          </a:prstGeom>
          <a:noFill/>
        </p:spPr>
      </p:pic>
      <p:pic>
        <p:nvPicPr>
          <p:cNvPr id="68609" name="Picture 1" descr="C:\Users\Dan White\Pictures\Bible pictures\Churches\scan0007 (2).jpg"/>
          <p:cNvPicPr>
            <a:picLocks noChangeAspect="1" noChangeArrowheads="1"/>
          </p:cNvPicPr>
          <p:nvPr/>
        </p:nvPicPr>
        <p:blipFill>
          <a:blip r:embed="rId3" cstate="print"/>
          <a:srcRect/>
          <a:stretch>
            <a:fillRect/>
          </a:stretch>
        </p:blipFill>
        <p:spPr bwMode="auto">
          <a:xfrm>
            <a:off x="2971800" y="1752600"/>
            <a:ext cx="2839212" cy="3721608"/>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8609"/>
                                        </p:tgtEl>
                                        <p:attrNameLst>
                                          <p:attrName>style.visibility</p:attrName>
                                        </p:attrNameLst>
                                      </p:cBhvr>
                                      <p:to>
                                        <p:strVal val="visible"/>
                                      </p:to>
                                    </p:set>
                                    <p:animEffect transition="in" filter="fade">
                                      <p:cBhvr>
                                        <p:cTn id="7" dur="2000"/>
                                        <p:tgtEl>
                                          <p:spTgt spid="686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The Church is the Pillar </a:t>
            </a:r>
            <a:br>
              <a:rPr lang="en-US" dirty="0" smtClean="0">
                <a:solidFill>
                  <a:srgbClr val="FFFF00"/>
                </a:solidFill>
              </a:rPr>
            </a:br>
            <a:r>
              <a:rPr lang="en-US" dirty="0" smtClean="0">
                <a:solidFill>
                  <a:srgbClr val="FFFF00"/>
                </a:solidFill>
              </a:rPr>
              <a:t>and Ground of the Truth</a:t>
            </a:r>
            <a:endParaRPr lang="en-US" dirty="0">
              <a:solidFill>
                <a:srgbClr val="FFFF00"/>
              </a:solidFill>
            </a:endParaRPr>
          </a:p>
        </p:txBody>
      </p:sp>
      <p:sp>
        <p:nvSpPr>
          <p:cNvPr id="3" name="Content Placeholder 2"/>
          <p:cNvSpPr>
            <a:spLocks noGrp="1"/>
          </p:cNvSpPr>
          <p:nvPr>
            <p:ph idx="1"/>
          </p:nvPr>
        </p:nvSpPr>
        <p:spPr>
          <a:xfrm>
            <a:off x="76200" y="1752600"/>
            <a:ext cx="9067800" cy="3962400"/>
          </a:xfrm>
        </p:spPr>
        <p:txBody>
          <a:bodyPr>
            <a:normAutofit fontScale="92500" lnSpcReduction="10000"/>
          </a:bodyPr>
          <a:lstStyle/>
          <a:p>
            <a:pPr>
              <a:buNone/>
            </a:pPr>
            <a:r>
              <a:rPr lang="en-US" i="1" dirty="0" smtClean="0"/>
              <a:t>   I Tim. 3:15 “But if I tarry long, that thou mayest know how thou </a:t>
            </a:r>
            <a:r>
              <a:rPr lang="en-US" i="1" dirty="0" err="1" smtClean="0"/>
              <a:t>oughtest</a:t>
            </a:r>
            <a:r>
              <a:rPr lang="en-US" i="1" dirty="0" smtClean="0"/>
              <a:t> to behave thyself in the house of God, which is the church of the living God, the pillar and ground of the truth.”</a:t>
            </a:r>
          </a:p>
          <a:p>
            <a:pPr>
              <a:buNone/>
            </a:pPr>
            <a:endParaRPr lang="en-US" i="1" dirty="0" smtClean="0"/>
          </a:p>
          <a:p>
            <a:pPr>
              <a:buFont typeface="Wingdings"/>
              <a:buChar char="Ø"/>
            </a:pPr>
            <a:r>
              <a:rPr lang="en-US" i="1" dirty="0" smtClean="0"/>
              <a:t> Pillar = base; post; support</a:t>
            </a:r>
          </a:p>
          <a:p>
            <a:pPr>
              <a:buNone/>
            </a:pPr>
            <a:endParaRPr lang="en-US" i="1" dirty="0" smtClean="0"/>
          </a:p>
          <a:p>
            <a:pPr>
              <a:buFont typeface="Wingdings"/>
              <a:buChar char="Ø"/>
            </a:pPr>
            <a:r>
              <a:rPr lang="en-US" i="1" dirty="0" smtClean="0"/>
              <a:t> Ground = support; basis</a:t>
            </a:r>
          </a:p>
        </p:txBody>
      </p:sp>
      <p:pic>
        <p:nvPicPr>
          <p:cNvPr id="1028" name="Picture 4" descr="http://holybible.ucoz.org/bible3.gif"/>
          <p:cNvPicPr>
            <a:picLocks noChangeAspect="1" noChangeArrowheads="1"/>
          </p:cNvPicPr>
          <p:nvPr/>
        </p:nvPicPr>
        <p:blipFill>
          <a:blip r:embed="rId2" cstate="print"/>
          <a:srcRect/>
          <a:stretch>
            <a:fillRect/>
          </a:stretch>
        </p:blipFill>
        <p:spPr bwMode="auto">
          <a:xfrm rot="17416402">
            <a:off x="5578905" y="4132713"/>
            <a:ext cx="3143250" cy="3524251"/>
          </a:xfrm>
          <a:prstGeom prst="rect">
            <a:avLst/>
          </a:prstGeom>
          <a:noFill/>
        </p:spPr>
      </p:pic>
      <p:pic>
        <p:nvPicPr>
          <p:cNvPr id="1026" name="Picture 2" descr="http://www.clker.com/cliparts/4/a/a/f/13393542111146411959ws%20piller%20gold.png"/>
          <p:cNvPicPr>
            <a:picLocks noChangeAspect="1" noChangeArrowheads="1"/>
          </p:cNvPicPr>
          <p:nvPr/>
        </p:nvPicPr>
        <p:blipFill>
          <a:blip r:embed="rId3" cstate="print"/>
          <a:srcRect/>
          <a:stretch>
            <a:fillRect/>
          </a:stretch>
        </p:blipFill>
        <p:spPr bwMode="auto">
          <a:xfrm>
            <a:off x="6553200" y="3124200"/>
            <a:ext cx="912767" cy="3276600"/>
          </a:xfrm>
          <a:prstGeom prst="rect">
            <a:avLst/>
          </a:prstGeom>
          <a:noFill/>
        </p:spPr>
      </p:pic>
      <p:pic>
        <p:nvPicPr>
          <p:cNvPr id="1030" name="Picture 6" descr="http://www.gunisigi.hho.edu.tr/wp-content/uploads/2014/01/World.jpg"/>
          <p:cNvPicPr>
            <a:picLocks noChangeAspect="1" noChangeArrowheads="1"/>
          </p:cNvPicPr>
          <p:nvPr/>
        </p:nvPicPr>
        <p:blipFill>
          <a:blip r:embed="rId4" cstate="print"/>
          <a:srcRect b="16393"/>
          <a:stretch>
            <a:fillRect/>
          </a:stretch>
        </p:blipFill>
        <p:spPr bwMode="auto">
          <a:xfrm>
            <a:off x="5943600" y="1524000"/>
            <a:ext cx="2057400" cy="1797471"/>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2000"/>
                                        <p:tgtEl>
                                          <p:spTgt spid="10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30"/>
                                        </p:tgtEl>
                                        <p:attrNameLst>
                                          <p:attrName>style.visibility</p:attrName>
                                        </p:attrNameLst>
                                      </p:cBhvr>
                                      <p:to>
                                        <p:strVal val="visible"/>
                                      </p:to>
                                    </p:set>
                                    <p:animEffect transition="in" filter="fade">
                                      <p:cBhvr>
                                        <p:cTn id="12" dur="20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3.bp.blogspot.com/-cvwrhVNGUG0/UMaliPjxmBI/AAAAAAAAXls/OWwTx9sjPFM/s640/croppedimage505329-preeminence-tv-slide.png"/>
          <p:cNvPicPr>
            <a:picLocks noChangeAspect="1" noChangeArrowheads="1"/>
          </p:cNvPicPr>
          <p:nvPr/>
        </p:nvPicPr>
        <p:blipFill>
          <a:blip r:embed="rId2" cstate="print"/>
          <a:srcRect/>
          <a:stretch>
            <a:fillRect/>
          </a:stretch>
        </p:blipFill>
        <p:spPr bwMode="auto">
          <a:xfrm>
            <a:off x="914400" y="1676400"/>
            <a:ext cx="7485663" cy="4876800"/>
          </a:xfrm>
          <a:prstGeom prst="rect">
            <a:avLst/>
          </a:prstGeom>
          <a:noFill/>
        </p:spPr>
      </p:pic>
      <p:sp>
        <p:nvSpPr>
          <p:cNvPr id="3" name="Title 1"/>
          <p:cNvSpPr txBox="1">
            <a:spLocks/>
          </p:cNvSpPr>
          <p:nvPr/>
        </p:nvSpPr>
        <p:spPr>
          <a:xfrm>
            <a:off x="457200" y="274638"/>
            <a:ext cx="8229600" cy="1143000"/>
          </a:xfrm>
          <a:prstGeom prst="rect">
            <a:avLst/>
          </a:prstGeom>
        </p:spPr>
        <p:txBody>
          <a:bodyPr>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smtClean="0">
                <a:ln>
                  <a:noFill/>
                </a:ln>
                <a:solidFill>
                  <a:srgbClr val="FFFF00"/>
                </a:solidFill>
                <a:effectLst/>
                <a:uLnTx/>
                <a:uFillTx/>
                <a:latin typeface="+mj-lt"/>
                <a:ea typeface="+mj-ea"/>
                <a:cs typeface="+mj-cs"/>
              </a:rPr>
              <a:t>Jesus Christ alone is to have the Preeminence</a:t>
            </a:r>
            <a:r>
              <a:rPr kumimoji="0" lang="en-US" sz="4400" b="0" i="0" u="none" strike="noStrike" kern="1200" cap="none" spc="0" normalizeH="0" baseline="0" noProof="0" smtClean="0">
                <a:ln>
                  <a:noFill/>
                </a:ln>
                <a:solidFill>
                  <a:schemeClr val="tx1"/>
                </a:solidFill>
                <a:effectLst/>
                <a:uLnTx/>
                <a:uFillTx/>
                <a:latin typeface="+mj-lt"/>
                <a:ea typeface="+mj-ea"/>
                <a:cs typeface="+mj-cs"/>
              </a:rPr>
              <a:t> </a:t>
            </a:r>
            <a:r>
              <a:rPr kumimoji="0" lang="en-US" sz="4400" b="0" i="0" u="none" strike="noStrike" kern="1200" cap="none" spc="0" normalizeH="0" baseline="0" noProof="0" smtClean="0">
                <a:ln>
                  <a:noFill/>
                </a:ln>
                <a:solidFill>
                  <a:srgbClr val="FFFF00"/>
                </a:solidFill>
                <a:effectLst/>
                <a:uLnTx/>
                <a:uFillTx/>
                <a:latin typeface="+mj-lt"/>
                <a:ea typeface="+mj-ea"/>
                <a:cs typeface="+mj-cs"/>
              </a:rPr>
              <a:t>in His Church</a:t>
            </a:r>
            <a:endParaRPr kumimoji="0" lang="en-US" sz="4400" b="0" i="0" u="none" strike="noStrike" kern="1200" cap="none" spc="0" normalizeH="0" baseline="0" noProof="0" dirty="0">
              <a:ln>
                <a:noFill/>
              </a:ln>
              <a:solidFill>
                <a:srgbClr val="FFFF00"/>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http://www.wednesdaynightservice.com/wp-content/uploads/2011/12/purpose-of-the-church_t_nv1.jpg"/>
          <p:cNvPicPr>
            <a:picLocks noChangeAspect="1" noChangeArrowheads="1"/>
          </p:cNvPicPr>
          <p:nvPr/>
        </p:nvPicPr>
        <p:blipFill>
          <a:blip r:embed="rId2" cstate="print"/>
          <a:srcRect/>
          <a:stretch>
            <a:fillRect/>
          </a:stretch>
        </p:blipFill>
        <p:spPr bwMode="auto">
          <a:xfrm>
            <a:off x="0" y="0"/>
            <a:ext cx="9147705" cy="6858000"/>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6" name="Picture 4" descr="http://fscj-calendar.s3.amazonaws.com/events/9265/the-main-thing__medium.jpg"/>
          <p:cNvPicPr>
            <a:picLocks noChangeAspect="1" noChangeArrowheads="1"/>
          </p:cNvPicPr>
          <p:nvPr/>
        </p:nvPicPr>
        <p:blipFill>
          <a:blip r:embed="rId2" cstate="print">
            <a:lum contrast="30000"/>
          </a:blip>
          <a:srcRect l="6536" r="7190" b="15686"/>
          <a:stretch>
            <a:fillRect/>
          </a:stretch>
        </p:blipFill>
        <p:spPr bwMode="auto">
          <a:xfrm>
            <a:off x="914400" y="1066800"/>
            <a:ext cx="7485321" cy="48768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scene3d>
              <a:camera prst="orthographicFront"/>
              <a:lightRig rig="threePt" dir="t"/>
            </a:scene3d>
            <a:sp3d extrusionH="57150">
              <a:bevelT w="38100" h="38100" prst="convex"/>
            </a:sp3d>
          </a:bodyPr>
          <a:lstStyle/>
          <a:p>
            <a:r>
              <a:rPr lang="en-US" dirty="0">
                <a:solidFill>
                  <a:schemeClr val="bg2">
                    <a:lumMod val="20000"/>
                    <a:lumOff val="80000"/>
                  </a:schemeClr>
                </a:solidFill>
              </a:rPr>
              <a:t>The </a:t>
            </a:r>
            <a:r>
              <a:rPr lang="en-US" i="1" dirty="0" err="1">
                <a:solidFill>
                  <a:schemeClr val="bg2">
                    <a:lumMod val="20000"/>
                    <a:lumOff val="80000"/>
                  </a:schemeClr>
                </a:solidFill>
              </a:rPr>
              <a:t>ekklesia</a:t>
            </a:r>
            <a:r>
              <a:rPr lang="en-US" dirty="0">
                <a:solidFill>
                  <a:schemeClr val="bg2">
                    <a:lumMod val="20000"/>
                    <a:lumOff val="80000"/>
                  </a:schemeClr>
                </a:solidFill>
              </a:rPr>
              <a:t> </a:t>
            </a:r>
            <a:r>
              <a:rPr lang="en-US" dirty="0" smtClean="0">
                <a:solidFill>
                  <a:schemeClr val="bg2">
                    <a:lumMod val="20000"/>
                    <a:lumOff val="80000"/>
                  </a:schemeClr>
                </a:solidFill>
              </a:rPr>
              <a:t>(Church) of </a:t>
            </a:r>
            <a:r>
              <a:rPr lang="en-US" dirty="0">
                <a:solidFill>
                  <a:schemeClr val="bg2">
                    <a:lumMod val="20000"/>
                    <a:lumOff val="80000"/>
                  </a:schemeClr>
                </a:solidFill>
              </a:rPr>
              <a:t>the New Testament </a:t>
            </a:r>
            <a:r>
              <a:rPr lang="en-US" dirty="0" smtClean="0">
                <a:solidFill>
                  <a:schemeClr val="bg2">
                    <a:lumMod val="20000"/>
                    <a:lumOff val="80000"/>
                  </a:schemeClr>
                </a:solidFill>
              </a:rPr>
              <a:t>refers </a:t>
            </a:r>
            <a:r>
              <a:rPr lang="en-US" dirty="0">
                <a:solidFill>
                  <a:schemeClr val="bg2">
                    <a:lumMod val="20000"/>
                    <a:lumOff val="80000"/>
                  </a:schemeClr>
                </a:solidFill>
              </a:rPr>
              <a:t>to </a:t>
            </a:r>
            <a:r>
              <a:rPr lang="en-US" dirty="0" smtClean="0">
                <a:solidFill>
                  <a:schemeClr val="bg2">
                    <a:lumMod val="20000"/>
                    <a:lumOff val="80000"/>
                  </a:schemeClr>
                </a:solidFill>
              </a:rPr>
              <a:t>a organize band of </a:t>
            </a:r>
            <a:r>
              <a:rPr lang="en-US" dirty="0">
                <a:solidFill>
                  <a:schemeClr val="bg2">
                    <a:lumMod val="20000"/>
                    <a:lumOff val="80000"/>
                  </a:schemeClr>
                </a:solidFill>
              </a:rPr>
              <a:t>baptized believers who regularly </a:t>
            </a:r>
            <a:r>
              <a:rPr lang="en-US" dirty="0" smtClean="0">
                <a:solidFill>
                  <a:schemeClr val="bg2">
                    <a:lumMod val="20000"/>
                    <a:lumOff val="80000"/>
                  </a:schemeClr>
                </a:solidFill>
              </a:rPr>
              <a:t>assemble for Doctrine, Fellowship, Breaking of Bread, Prayers and Worship. The Church is led </a:t>
            </a:r>
            <a:r>
              <a:rPr lang="en-US" dirty="0">
                <a:solidFill>
                  <a:schemeClr val="bg2">
                    <a:lumMod val="20000"/>
                    <a:lumOff val="80000"/>
                  </a:schemeClr>
                </a:solidFill>
              </a:rPr>
              <a:t>by </a:t>
            </a:r>
            <a:r>
              <a:rPr lang="en-US" dirty="0" smtClean="0">
                <a:solidFill>
                  <a:schemeClr val="bg2">
                    <a:lumMod val="20000"/>
                    <a:lumOff val="80000"/>
                  </a:schemeClr>
                </a:solidFill>
              </a:rPr>
              <a:t>pastors, served by deacons</a:t>
            </a:r>
            <a:r>
              <a:rPr lang="en-US" dirty="0">
                <a:solidFill>
                  <a:schemeClr val="bg2">
                    <a:lumMod val="20000"/>
                    <a:lumOff val="80000"/>
                  </a:schemeClr>
                </a:solidFill>
              </a:rPr>
              <a:t>, </a:t>
            </a:r>
            <a:r>
              <a:rPr lang="en-US" dirty="0" smtClean="0">
                <a:solidFill>
                  <a:schemeClr val="bg2">
                    <a:lumMod val="20000"/>
                    <a:lumOff val="80000"/>
                  </a:schemeClr>
                </a:solidFill>
              </a:rPr>
              <a:t>and attended by members for </a:t>
            </a:r>
            <a:r>
              <a:rPr lang="en-US" dirty="0">
                <a:solidFill>
                  <a:schemeClr val="bg2">
                    <a:lumMod val="20000"/>
                    <a:lumOff val="80000"/>
                  </a:schemeClr>
                </a:solidFill>
              </a:rPr>
              <a:t>the </a:t>
            </a:r>
            <a:r>
              <a:rPr lang="en-US" dirty="0" smtClean="0">
                <a:solidFill>
                  <a:schemeClr val="bg2">
                    <a:lumMod val="20000"/>
                    <a:lumOff val="80000"/>
                  </a:schemeClr>
                </a:solidFill>
              </a:rPr>
              <a:t>following purposes.</a:t>
            </a:r>
            <a:endParaRPr lang="en-US" dirty="0">
              <a:solidFill>
                <a:schemeClr val="bg2">
                  <a:lumMod val="20000"/>
                  <a:lumOff val="80000"/>
                </a:schemeClr>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440362"/>
          </a:xfrm>
        </p:spPr>
        <p:txBody>
          <a:bodyPr>
            <a:normAutofit/>
            <a:scene3d>
              <a:camera prst="orthographicFront"/>
              <a:lightRig rig="threePt" dir="t"/>
            </a:scene3d>
            <a:sp3d extrusionH="57150">
              <a:bevelT w="38100" h="38100" prst="convex"/>
            </a:sp3d>
          </a:bodyPr>
          <a:lstStyle/>
          <a:p>
            <a:r>
              <a:rPr lang="en-US" sz="5400" dirty="0" smtClean="0">
                <a:solidFill>
                  <a:srgbClr val="FFFF00"/>
                </a:solidFill>
                <a:effectLst>
                  <a:glow rad="63500">
                    <a:schemeClr val="accent2">
                      <a:satMod val="175000"/>
                      <a:alpha val="40000"/>
                    </a:schemeClr>
                  </a:glow>
                </a:effectLst>
              </a:rPr>
              <a:t>The purpose of the Church considered </a:t>
            </a:r>
            <a:r>
              <a:rPr lang="en-US" sz="5400" dirty="0">
                <a:solidFill>
                  <a:srgbClr val="FFFF00"/>
                </a:solidFill>
                <a:effectLst>
                  <a:glow rad="63500">
                    <a:schemeClr val="accent2">
                      <a:satMod val="175000"/>
                      <a:alpha val="40000"/>
                    </a:schemeClr>
                  </a:glow>
                </a:effectLst>
              </a:rPr>
              <a:t>from a negative </a:t>
            </a:r>
            <a:r>
              <a:rPr lang="en-US" sz="5400" dirty="0" smtClean="0">
                <a:solidFill>
                  <a:srgbClr val="FFFF00"/>
                </a:solidFill>
                <a:effectLst>
                  <a:glow rad="63500">
                    <a:schemeClr val="accent2">
                      <a:satMod val="175000"/>
                      <a:alpha val="40000"/>
                    </a:schemeClr>
                  </a:glow>
                </a:effectLst>
              </a:rPr>
              <a:t>viewpoint.</a:t>
            </a:r>
            <a:endParaRPr lang="en-US" sz="5400" dirty="0">
              <a:solidFill>
                <a:srgbClr val="FFFF00"/>
              </a:solidFill>
              <a:effectLst>
                <a:glow rad="63500">
                  <a:schemeClr val="accent2">
                    <a:satMod val="175000"/>
                    <a:alpha val="40000"/>
                  </a:schemeClr>
                </a:glow>
              </a:effectLst>
            </a:endParaRPr>
          </a:p>
        </p:txBody>
      </p:sp>
      <p:pic>
        <p:nvPicPr>
          <p:cNvPr id="90114" name="Picture 2" descr="http://addsomesocial.com/wp-content/uploads/2013/03/Negative-feedback-by-your-fans.png"/>
          <p:cNvPicPr>
            <a:picLocks noChangeAspect="1" noChangeArrowheads="1"/>
          </p:cNvPicPr>
          <p:nvPr/>
        </p:nvPicPr>
        <p:blipFill>
          <a:blip r:embed="rId2" cstate="print"/>
          <a:srcRect/>
          <a:stretch>
            <a:fillRect/>
          </a:stretch>
        </p:blipFill>
        <p:spPr bwMode="auto">
          <a:xfrm>
            <a:off x="6172200" y="4114799"/>
            <a:ext cx="2743200" cy="2743201"/>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163762"/>
          </a:xfrm>
        </p:spPr>
        <p:txBody>
          <a:bodyPr>
            <a:normAutofit fontScale="90000"/>
          </a:bodyPr>
          <a:lstStyle/>
          <a:p>
            <a:r>
              <a:rPr lang="en-US" dirty="0" smtClean="0">
                <a:solidFill>
                  <a:srgbClr val="FFFF00"/>
                </a:solidFill>
              </a:rPr>
              <a:t>The main focus or purpose of the Church is not to </a:t>
            </a:r>
            <a:r>
              <a:rPr lang="en-US" u="sng" dirty="0" smtClean="0">
                <a:solidFill>
                  <a:srgbClr val="FFFF00"/>
                </a:solidFill>
              </a:rPr>
              <a:t>win souls</a:t>
            </a:r>
            <a:r>
              <a:rPr lang="en-US" dirty="0" smtClean="0">
                <a:solidFill>
                  <a:srgbClr val="FFFF00"/>
                </a:solidFill>
              </a:rPr>
              <a:t> resulting in the </a:t>
            </a:r>
            <a:r>
              <a:rPr lang="en-US" u="sng" dirty="0" smtClean="0">
                <a:solidFill>
                  <a:srgbClr val="FFFF00"/>
                </a:solidFill>
              </a:rPr>
              <a:t>saving</a:t>
            </a:r>
            <a:r>
              <a:rPr lang="en-US" dirty="0" smtClean="0">
                <a:solidFill>
                  <a:srgbClr val="FFFF00"/>
                </a:solidFill>
              </a:rPr>
              <a:t> of the world.</a:t>
            </a:r>
            <a:br>
              <a:rPr lang="en-US" dirty="0" smtClean="0">
                <a:solidFill>
                  <a:srgbClr val="FFFF00"/>
                </a:solidFill>
              </a:rPr>
            </a:br>
            <a:endParaRPr lang="en-US" dirty="0">
              <a:solidFill>
                <a:srgbClr val="FFFF00"/>
              </a:solidFill>
            </a:endParaRPr>
          </a:p>
        </p:txBody>
      </p:sp>
      <p:sp>
        <p:nvSpPr>
          <p:cNvPr id="4" name="Content Placeholder 2"/>
          <p:cNvSpPr>
            <a:spLocks noGrp="1"/>
          </p:cNvSpPr>
          <p:nvPr>
            <p:ph idx="1"/>
          </p:nvPr>
        </p:nvSpPr>
        <p:spPr>
          <a:xfrm>
            <a:off x="76200" y="2514600"/>
            <a:ext cx="8915400" cy="4343400"/>
          </a:xfrm>
        </p:spPr>
        <p:txBody>
          <a:bodyPr>
            <a:normAutofit/>
          </a:bodyPr>
          <a:lstStyle/>
          <a:p>
            <a:r>
              <a:rPr lang="en-US" dirty="0" smtClean="0"/>
              <a:t>Covenant theology teaches that the </a:t>
            </a:r>
            <a:r>
              <a:rPr lang="en-US" dirty="0"/>
              <a:t>leaven of </a:t>
            </a:r>
            <a:r>
              <a:rPr lang="en-US" i="1" dirty="0"/>
              <a:t>Matthew 13:33 </a:t>
            </a:r>
            <a:r>
              <a:rPr lang="en-US" dirty="0" smtClean="0"/>
              <a:t>as a </a:t>
            </a:r>
            <a:r>
              <a:rPr lang="en-US" dirty="0"/>
              <a:t>picture of the gospel permeating and purifying society, thus turning it into the golden age of the millennium. </a:t>
            </a:r>
            <a:endParaRPr lang="en-US" dirty="0" smtClean="0"/>
          </a:p>
          <a:p>
            <a:r>
              <a:rPr lang="en-US" dirty="0" smtClean="0"/>
              <a:t>To </a:t>
            </a:r>
            <a:r>
              <a:rPr lang="en-US" dirty="0"/>
              <a:t>the contrary</a:t>
            </a:r>
            <a:r>
              <a:rPr lang="en-US" dirty="0" smtClean="0"/>
              <a:t>, leaven always represents sin –       </a:t>
            </a:r>
            <a:r>
              <a:rPr lang="en-US" i="1" dirty="0" smtClean="0"/>
              <a:t>(I Cor. 5:5-8)</a:t>
            </a:r>
          </a:p>
          <a:p>
            <a:r>
              <a:rPr lang="en-US" dirty="0" smtClean="0"/>
              <a:t>The world is going to become much </a:t>
            </a:r>
            <a:r>
              <a:rPr lang="en-US" dirty="0"/>
              <a:t>worse before </a:t>
            </a:r>
            <a:r>
              <a:rPr lang="en-US" dirty="0" smtClean="0"/>
              <a:t>it gets better </a:t>
            </a:r>
            <a:r>
              <a:rPr lang="en-US" i="1" dirty="0" smtClean="0"/>
              <a:t>-  (II </a:t>
            </a:r>
            <a:r>
              <a:rPr lang="en-US" i="1" dirty="0"/>
              <a:t>Tim. 3:1-7; </a:t>
            </a:r>
            <a:r>
              <a:rPr lang="en-US" i="1" dirty="0" smtClean="0"/>
              <a:t>II </a:t>
            </a:r>
            <a:r>
              <a:rPr lang="en-US" i="1" dirty="0"/>
              <a:t>Pet. 3:1-5</a:t>
            </a:r>
            <a:r>
              <a:rPr lang="en-US" i="1" dirty="0" smtClean="0"/>
              <a:t>)</a:t>
            </a:r>
            <a:endParaRPr lang="en-US" i="1" dirty="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86200"/>
            <a:ext cx="9144000" cy="1828800"/>
          </a:xfrm>
        </p:spPr>
        <p:txBody>
          <a:bodyPr>
            <a:noAutofit/>
          </a:bodyPr>
          <a:lstStyle/>
          <a:p>
            <a:r>
              <a:rPr lang="en-US" dirty="0" smtClean="0"/>
              <a:t>The church is never going to fulfill the Great Commission and thus usher in the millennial Kingdom of Christ.</a:t>
            </a:r>
            <a:endParaRPr lang="en-US" dirty="0"/>
          </a:p>
        </p:txBody>
      </p:sp>
      <p:pic>
        <p:nvPicPr>
          <p:cNvPr id="51202" name="Picture 2" descr="https://encrypted-tbn3.gstatic.com/images?q=tbn:ANd9GcTwnl9K3ITIdjXkFsz_3xQxUnu2X9cLQDgI5k-uqG6RlIH1VEmA"/>
          <p:cNvPicPr>
            <a:picLocks noChangeAspect="1" noChangeArrowheads="1"/>
          </p:cNvPicPr>
          <p:nvPr/>
        </p:nvPicPr>
        <p:blipFill>
          <a:blip r:embed="rId3" cstate="print"/>
          <a:srcRect/>
          <a:stretch>
            <a:fillRect/>
          </a:stretch>
        </p:blipFill>
        <p:spPr bwMode="auto">
          <a:xfrm>
            <a:off x="1447800" y="0"/>
            <a:ext cx="5991836" cy="335280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2.bp.blogspot.com/-pSf8RVXw9TU/T0vCJ-65cyI/AAAAAAAAA8Q/x2vPwQsrE9M/s1600/Matthew1618.jpg"/>
          <p:cNvPicPr>
            <a:picLocks noChangeAspect="1" noChangeArrowheads="1"/>
          </p:cNvPicPr>
          <p:nvPr/>
        </p:nvPicPr>
        <p:blipFill>
          <a:blip r:embed="rId2" cstate="print"/>
          <a:srcRect/>
          <a:stretch>
            <a:fillRect/>
          </a:stretch>
        </p:blipFill>
        <p:spPr bwMode="auto">
          <a:xfrm>
            <a:off x="-9150" y="457200"/>
            <a:ext cx="9153150" cy="6096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C:\Users\Ptr. Daniel White\Desktop\Bible pictures\kingdom\scan0015.jpg"/>
          <p:cNvPicPr>
            <a:picLocks noChangeAspect="1" noChangeArrowheads="1"/>
          </p:cNvPicPr>
          <p:nvPr/>
        </p:nvPicPr>
        <p:blipFill>
          <a:blip r:embed="rId3" cstate="print"/>
          <a:srcRect/>
          <a:stretch>
            <a:fillRect/>
          </a:stretch>
        </p:blipFill>
        <p:spPr bwMode="auto">
          <a:xfrm>
            <a:off x="1800208" y="3581400"/>
            <a:ext cx="5057792" cy="3276600"/>
          </a:xfrm>
          <a:prstGeom prst="rect">
            <a:avLst/>
          </a:prstGeom>
          <a:ln>
            <a:noFill/>
          </a:ln>
          <a:effectLst>
            <a:softEdge rad="112500"/>
          </a:effectLst>
        </p:spPr>
      </p:pic>
      <p:pic>
        <p:nvPicPr>
          <p:cNvPr id="32771" name="Picture 3" descr="C:\Users\Ptr. Daniel White\Desktop\Bible pictures\kingdom\scan0002.jpg"/>
          <p:cNvPicPr>
            <a:picLocks noChangeAspect="1" noChangeArrowheads="1"/>
          </p:cNvPicPr>
          <p:nvPr/>
        </p:nvPicPr>
        <p:blipFill>
          <a:blip r:embed="rId4" cstate="print"/>
          <a:srcRect/>
          <a:stretch>
            <a:fillRect/>
          </a:stretch>
        </p:blipFill>
        <p:spPr bwMode="auto">
          <a:xfrm>
            <a:off x="0" y="0"/>
            <a:ext cx="5575755" cy="3810000"/>
          </a:xfrm>
          <a:prstGeom prst="rect">
            <a:avLst/>
          </a:prstGeom>
          <a:ln>
            <a:noFill/>
          </a:ln>
          <a:effectLst>
            <a:softEdge rad="112500"/>
          </a:effectLst>
        </p:spPr>
      </p:pic>
      <p:pic>
        <p:nvPicPr>
          <p:cNvPr id="32772" name="Picture 4" descr="C:\Users\Ptr. Daniel White\Desktop\Bible pictures\kingdom\scan0019.jpg"/>
          <p:cNvPicPr>
            <a:picLocks noChangeAspect="1" noChangeArrowheads="1"/>
          </p:cNvPicPr>
          <p:nvPr/>
        </p:nvPicPr>
        <p:blipFill>
          <a:blip r:embed="rId5" cstate="print"/>
          <a:srcRect/>
          <a:stretch>
            <a:fillRect/>
          </a:stretch>
        </p:blipFill>
        <p:spPr bwMode="auto">
          <a:xfrm>
            <a:off x="0" y="3505200"/>
            <a:ext cx="2514600" cy="3352800"/>
          </a:xfrm>
          <a:prstGeom prst="rect">
            <a:avLst/>
          </a:prstGeom>
          <a:ln>
            <a:noFill/>
          </a:ln>
          <a:effectLst>
            <a:softEdge rad="112500"/>
          </a:effectLst>
        </p:spPr>
      </p:pic>
      <p:pic>
        <p:nvPicPr>
          <p:cNvPr id="32773" name="Picture 5" descr="C:\Users\Ptr. Daniel White\Desktop\Bible pictures\kingdom\scan0014.jpg"/>
          <p:cNvPicPr>
            <a:picLocks noChangeAspect="1" noChangeArrowheads="1"/>
          </p:cNvPicPr>
          <p:nvPr/>
        </p:nvPicPr>
        <p:blipFill>
          <a:blip r:embed="rId6" cstate="print"/>
          <a:srcRect l="3394" r="7209" b="1275"/>
          <a:stretch>
            <a:fillRect/>
          </a:stretch>
        </p:blipFill>
        <p:spPr bwMode="auto">
          <a:xfrm>
            <a:off x="4419600" y="0"/>
            <a:ext cx="4724400" cy="3810000"/>
          </a:xfrm>
          <a:prstGeom prst="rect">
            <a:avLst/>
          </a:prstGeom>
          <a:ln>
            <a:noFill/>
          </a:ln>
          <a:effectLst>
            <a:softEdge rad="112500"/>
          </a:effectLst>
        </p:spPr>
      </p:pic>
      <p:pic>
        <p:nvPicPr>
          <p:cNvPr id="32774" name="Picture 6" descr="C:\Users\Ptr. Daniel White\Desktop\Bible pictures\kingdom\scan0118.jpg"/>
          <p:cNvPicPr>
            <a:picLocks noChangeAspect="1" noChangeArrowheads="1"/>
          </p:cNvPicPr>
          <p:nvPr/>
        </p:nvPicPr>
        <p:blipFill>
          <a:blip r:embed="rId7" cstate="print"/>
          <a:srcRect/>
          <a:stretch>
            <a:fillRect/>
          </a:stretch>
        </p:blipFill>
        <p:spPr bwMode="auto">
          <a:xfrm>
            <a:off x="6477001" y="3342968"/>
            <a:ext cx="2667000" cy="3515032"/>
          </a:xfrm>
          <a:prstGeom prst="rect">
            <a:avLst/>
          </a:prstGeom>
          <a:ln>
            <a:noFill/>
          </a:ln>
          <a:effectLst>
            <a:softEdge rad="112500"/>
          </a:effectLst>
        </p:spPr>
      </p:pic>
      <p:pic>
        <p:nvPicPr>
          <p:cNvPr id="32775" name="Picture 7" descr="C:\Users\Ptr. Daniel White\Desktop\Bible pictures\kingdom\scan0016.jpg"/>
          <p:cNvPicPr>
            <a:picLocks noChangeAspect="1" noChangeArrowheads="1"/>
          </p:cNvPicPr>
          <p:nvPr/>
        </p:nvPicPr>
        <p:blipFill>
          <a:blip r:embed="rId8" cstate="print"/>
          <a:srcRect/>
          <a:stretch>
            <a:fillRect/>
          </a:stretch>
        </p:blipFill>
        <p:spPr bwMode="auto">
          <a:xfrm>
            <a:off x="7239000" y="0"/>
            <a:ext cx="1905000" cy="1891990"/>
          </a:xfrm>
          <a:prstGeom prst="rect">
            <a:avLst/>
          </a:prstGeom>
          <a:ln>
            <a:noFill/>
          </a:ln>
          <a:effectLst>
            <a:softEdge rad="112500"/>
          </a:effectLst>
        </p:spPr>
      </p:pic>
      <p:sp>
        <p:nvSpPr>
          <p:cNvPr id="8" name="Rectangle 7"/>
          <p:cNvSpPr/>
          <p:nvPr/>
        </p:nvSpPr>
        <p:spPr>
          <a:xfrm>
            <a:off x="838200" y="838200"/>
            <a:ext cx="7696200" cy="5661600"/>
          </a:xfrm>
          <a:prstGeom prst="rect">
            <a:avLst/>
          </a:prstGeom>
        </p:spPr>
        <p:txBody>
          <a:bodyPr wrap="square">
            <a:spAutoFit/>
          </a:bodyPr>
          <a:lstStyle/>
          <a:p>
            <a:pPr algn="ctr"/>
            <a:r>
              <a:rPr lang="en-US" sz="4400" i="1" dirty="0" smtClean="0">
                <a:effectLst>
                  <a:glow rad="101600">
                    <a:schemeClr val="bg1">
                      <a:alpha val="60000"/>
                    </a:schemeClr>
                  </a:glow>
                </a:effectLst>
              </a:rPr>
              <a:t>“And he shall judge among the nations, and shall rebuke many people: and they shall beat their swords into plowshares, and their spears into </a:t>
            </a:r>
            <a:r>
              <a:rPr lang="en-US" sz="4400" i="1" dirty="0" err="1" smtClean="0">
                <a:effectLst>
                  <a:glow rad="101600">
                    <a:schemeClr val="bg1">
                      <a:alpha val="60000"/>
                    </a:schemeClr>
                  </a:glow>
                </a:effectLst>
              </a:rPr>
              <a:t>pruninghooks</a:t>
            </a:r>
            <a:r>
              <a:rPr lang="en-US" sz="4400" i="1" dirty="0" smtClean="0">
                <a:effectLst>
                  <a:glow rad="101600">
                    <a:schemeClr val="bg1">
                      <a:alpha val="60000"/>
                    </a:schemeClr>
                  </a:glow>
                </a:effectLst>
              </a:rPr>
              <a:t>: nation shall not lift up sword against nation, neither shall they learn war any more.”  Isa. 2:4 </a:t>
            </a:r>
            <a:endParaRPr lang="en-US" sz="44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an White\Pictures\Bible pictures\kingdom\8bcb0a7ca07a6b8a.jpg"/>
          <p:cNvPicPr>
            <a:picLocks noChangeAspect="1" noChangeArrowheads="1"/>
          </p:cNvPicPr>
          <p:nvPr/>
        </p:nvPicPr>
        <p:blipFill>
          <a:blip r:embed="rId2" cstate="print"/>
          <a:srcRect/>
          <a:stretch>
            <a:fillRect/>
          </a:stretch>
        </p:blipFill>
        <p:spPr bwMode="auto">
          <a:xfrm>
            <a:off x="-1" y="0"/>
            <a:ext cx="9144001" cy="6858000"/>
          </a:xfrm>
          <a:prstGeom prst="rect">
            <a:avLst/>
          </a:prstGeom>
          <a:noFill/>
        </p:spPr>
      </p:pic>
      <p:sp>
        <p:nvSpPr>
          <p:cNvPr id="3" name="Rectangle 2"/>
          <p:cNvSpPr/>
          <p:nvPr/>
        </p:nvSpPr>
        <p:spPr>
          <a:xfrm>
            <a:off x="228600" y="457200"/>
            <a:ext cx="8458200" cy="6186309"/>
          </a:xfrm>
          <a:prstGeom prst="rect">
            <a:avLst/>
          </a:prstGeom>
        </p:spPr>
        <p:txBody>
          <a:bodyPr wrap="square">
            <a:spAutoFit/>
          </a:bodyPr>
          <a:lstStyle/>
          <a:p>
            <a:pPr algn="ctr"/>
            <a:r>
              <a:rPr lang="en-US" sz="4400" i="1" dirty="0" smtClean="0">
                <a:effectLst>
                  <a:glow rad="101600">
                    <a:schemeClr val="bg1">
                      <a:alpha val="60000"/>
                    </a:schemeClr>
                  </a:glow>
                </a:effectLst>
              </a:rPr>
              <a:t>“The wolf also shall dwell with the lamb, and the leopard shall lie down with the kid; and the calf and the young lion and the fatling together; and a little child shall lead them. And the cow and the bear shall feed; their young ones shall lie down together: and the lion shall eat straw like the ox.” Isa.11:6 </a:t>
            </a:r>
            <a:endParaRPr lang="en-US" sz="4400" i="1"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Dan White\Pictures\Bible pictures\kingdom\scan0039.jpg"/>
          <p:cNvPicPr>
            <a:picLocks noChangeAspect="1" noChangeArrowheads="1"/>
          </p:cNvPicPr>
          <p:nvPr/>
        </p:nvPicPr>
        <p:blipFill>
          <a:blip r:embed="rId2" cstate="print"/>
          <a:srcRect/>
          <a:stretch>
            <a:fillRect/>
          </a:stretch>
        </p:blipFill>
        <p:spPr bwMode="auto">
          <a:xfrm>
            <a:off x="1066800" y="-308715"/>
            <a:ext cx="6934200" cy="7166715"/>
          </a:xfrm>
          <a:prstGeom prst="rect">
            <a:avLst/>
          </a:prstGeom>
          <a:noFill/>
        </p:spPr>
      </p:pic>
      <p:sp>
        <p:nvSpPr>
          <p:cNvPr id="2" name="Title 1"/>
          <p:cNvSpPr>
            <a:spLocks noGrp="1"/>
          </p:cNvSpPr>
          <p:nvPr>
            <p:ph type="title"/>
          </p:nvPr>
        </p:nvSpPr>
        <p:spPr>
          <a:xfrm>
            <a:off x="1143000" y="304800"/>
            <a:ext cx="6781800" cy="2743200"/>
          </a:xfrm>
        </p:spPr>
        <p:txBody>
          <a:bodyPr>
            <a:normAutofit fontScale="90000"/>
          </a:bodyPr>
          <a:lstStyle/>
          <a:p>
            <a:r>
              <a:rPr lang="en-US" i="1" dirty="0" smtClean="0">
                <a:effectLst>
                  <a:glow rad="101600">
                    <a:schemeClr val="bg1">
                      <a:alpha val="60000"/>
                    </a:schemeClr>
                  </a:glow>
                </a:effectLst>
              </a:rPr>
              <a:t> “The wilderness and the solitary place shall be glad for them; and the desert shall rejoice, and blossom as the rose.” Isa. 35:1 </a:t>
            </a:r>
            <a:endParaRPr lang="en-US" i="1" dirty="0">
              <a:effectLst>
                <a:glow rad="101600">
                  <a:schemeClr val="bg1">
                    <a:alpha val="60000"/>
                  </a:schemeClr>
                </a:glow>
              </a:effectLst>
            </a:endParaRPr>
          </a:p>
        </p:txBody>
      </p:sp>
      <p:pic>
        <p:nvPicPr>
          <p:cNvPr id="2051" name="Picture 3" descr="C:\Users\Dan White\Pictures\Bible pictures\kingdom\scan0016.jpg"/>
          <p:cNvPicPr>
            <a:picLocks noChangeAspect="1" noChangeArrowheads="1"/>
          </p:cNvPicPr>
          <p:nvPr/>
        </p:nvPicPr>
        <p:blipFill>
          <a:blip r:embed="rId3" cstate="print"/>
          <a:srcRect/>
          <a:stretch>
            <a:fillRect/>
          </a:stretch>
        </p:blipFill>
        <p:spPr bwMode="auto">
          <a:xfrm>
            <a:off x="2743200" y="3225379"/>
            <a:ext cx="3657600" cy="363262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1"/>
                                        </p:tgtEl>
                                        <p:attrNameLst>
                                          <p:attrName>style.visibility</p:attrName>
                                        </p:attrNameLst>
                                      </p:cBhvr>
                                      <p:to>
                                        <p:strVal val="visible"/>
                                      </p:to>
                                    </p:set>
                                    <p:animEffect transition="in" filter="fade">
                                      <p:cBhvr>
                                        <p:cTn id="12" dur="2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C:\Users\Ptr. Daniel White\Desktop\Bible pictures\kingdom\900195999_24f4213c30.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3" name="Rectangle 2"/>
          <p:cNvSpPr/>
          <p:nvPr/>
        </p:nvSpPr>
        <p:spPr>
          <a:xfrm>
            <a:off x="533400" y="228600"/>
            <a:ext cx="5638800" cy="1938992"/>
          </a:xfrm>
          <a:prstGeom prst="rect">
            <a:avLst/>
          </a:prstGeom>
        </p:spPr>
        <p:txBody>
          <a:bodyPr wrap="square">
            <a:spAutoFit/>
          </a:bodyPr>
          <a:lstStyle/>
          <a:p>
            <a:pPr algn="ctr"/>
            <a:r>
              <a:rPr lang="en-US" sz="4000" i="1" dirty="0" smtClean="0">
                <a:effectLst>
                  <a:glow rad="101600">
                    <a:schemeClr val="bg1">
                      <a:alpha val="60000"/>
                    </a:schemeClr>
                  </a:glow>
                </a:effectLst>
              </a:rPr>
              <a:t>“Do ye not know that the saints shall judge the world?” I Cor. 6:2 </a:t>
            </a:r>
            <a:endParaRPr lang="en-US" sz="4000" i="1"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2" descr="http://www.hymnary.org/page/fetch/WAR2003/620/low/562"/>
          <p:cNvPicPr>
            <a:picLocks noChangeAspect="1" noChangeArrowheads="1"/>
          </p:cNvPicPr>
          <p:nvPr/>
        </p:nvPicPr>
        <p:blipFill>
          <a:blip r:embed="rId2" cstate="print"/>
          <a:srcRect/>
          <a:stretch>
            <a:fillRect/>
          </a:stretch>
        </p:blipFill>
        <p:spPr bwMode="auto">
          <a:xfrm>
            <a:off x="2514600" y="0"/>
            <a:ext cx="4316631" cy="7198273"/>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descr="http://thisweconfess.files.wordpress.com/2011/07/great-commission1.jpg"/>
          <p:cNvPicPr>
            <a:picLocks noChangeAspect="1" noChangeArrowheads="1"/>
          </p:cNvPicPr>
          <p:nvPr/>
        </p:nvPicPr>
        <p:blipFill>
          <a:blip r:embed="rId2" cstate="print"/>
          <a:srcRect/>
          <a:stretch>
            <a:fillRect/>
          </a:stretch>
        </p:blipFill>
        <p:spPr bwMode="auto">
          <a:xfrm>
            <a:off x="1066800" y="2590800"/>
            <a:ext cx="6830568" cy="4114800"/>
          </a:xfrm>
          <a:prstGeom prst="rect">
            <a:avLst/>
          </a:prstGeom>
          <a:noFill/>
        </p:spPr>
      </p:pic>
      <p:sp>
        <p:nvSpPr>
          <p:cNvPr id="3" name="Title 2"/>
          <p:cNvSpPr>
            <a:spLocks noGrp="1"/>
          </p:cNvSpPr>
          <p:nvPr>
            <p:ph type="title"/>
          </p:nvPr>
        </p:nvSpPr>
        <p:spPr>
          <a:xfrm>
            <a:off x="457200" y="152400"/>
            <a:ext cx="8229600" cy="2209800"/>
          </a:xfrm>
        </p:spPr>
        <p:txBody>
          <a:bodyPr>
            <a:normAutofit/>
            <a:scene3d>
              <a:camera prst="orthographicFront"/>
              <a:lightRig rig="threePt" dir="t"/>
            </a:scene3d>
            <a:sp3d extrusionH="57150">
              <a:bevelT w="38100" h="38100" prst="convex"/>
            </a:sp3d>
          </a:bodyPr>
          <a:lstStyle/>
          <a:p>
            <a:r>
              <a:rPr lang="en-US" dirty="0" smtClean="0">
                <a:solidFill>
                  <a:schemeClr val="bg2">
                    <a:lumMod val="20000"/>
                    <a:lumOff val="80000"/>
                  </a:schemeClr>
                </a:solidFill>
              </a:rPr>
              <a:t>Great Commission is the Mission of the Church but it is not the Main Purpose of the Church</a:t>
            </a:r>
            <a:endParaRPr lang="en-US" dirty="0">
              <a:solidFill>
                <a:schemeClr val="bg2">
                  <a:lumMod val="20000"/>
                  <a:lumOff val="80000"/>
                </a:schemeClr>
              </a:solidFill>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960438"/>
          </a:xfrm>
        </p:spPr>
        <p:txBody>
          <a:bodyPr>
            <a:normAutofit fontScale="90000"/>
          </a:bodyPr>
          <a:lstStyle/>
          <a:p>
            <a:pPr lvl="0"/>
            <a:r>
              <a:rPr lang="en-US" dirty="0" smtClean="0">
                <a:solidFill>
                  <a:srgbClr val="FFFF00"/>
                </a:solidFill>
              </a:rPr>
              <a:t>The main purpose of the church</a:t>
            </a:r>
            <a:br>
              <a:rPr lang="en-US" dirty="0" smtClean="0">
                <a:solidFill>
                  <a:srgbClr val="FFFF00"/>
                </a:solidFill>
              </a:rPr>
            </a:br>
            <a:r>
              <a:rPr lang="en-US" dirty="0" smtClean="0">
                <a:solidFill>
                  <a:srgbClr val="FFFF00"/>
                </a:solidFill>
              </a:rPr>
              <a:t> is not to </a:t>
            </a:r>
            <a:r>
              <a:rPr lang="en-US" u="sng" dirty="0" smtClean="0">
                <a:solidFill>
                  <a:srgbClr val="FFFF00"/>
                </a:solidFill>
              </a:rPr>
              <a:t>serve</a:t>
            </a:r>
            <a:r>
              <a:rPr lang="en-US" dirty="0" smtClean="0">
                <a:solidFill>
                  <a:srgbClr val="FFFF00"/>
                </a:solidFill>
              </a:rPr>
              <a:t> the world. </a:t>
            </a:r>
            <a:br>
              <a:rPr lang="en-US" dirty="0" smtClean="0">
                <a:solidFill>
                  <a:srgbClr val="FFFF00"/>
                </a:solidFill>
              </a:rPr>
            </a:br>
            <a:endParaRPr lang="en-US" dirty="0">
              <a:solidFill>
                <a:srgbClr val="FFFF00"/>
              </a:solidFill>
            </a:endParaRPr>
          </a:p>
        </p:txBody>
      </p:sp>
      <p:sp>
        <p:nvSpPr>
          <p:cNvPr id="3" name="Content Placeholder 2"/>
          <p:cNvSpPr>
            <a:spLocks noGrp="1"/>
          </p:cNvSpPr>
          <p:nvPr>
            <p:ph idx="1"/>
          </p:nvPr>
        </p:nvSpPr>
        <p:spPr>
          <a:xfrm>
            <a:off x="0" y="1447800"/>
            <a:ext cx="9144000" cy="5410200"/>
          </a:xfrm>
        </p:spPr>
        <p:txBody>
          <a:bodyPr>
            <a:normAutofit fontScale="92500" lnSpcReduction="10000"/>
          </a:bodyPr>
          <a:lstStyle/>
          <a:p>
            <a:r>
              <a:rPr lang="en-US" dirty="0" smtClean="0"/>
              <a:t>Nowhere </a:t>
            </a:r>
            <a:r>
              <a:rPr lang="en-US" dirty="0"/>
              <a:t>in the New Testament is the </a:t>
            </a:r>
            <a:r>
              <a:rPr lang="en-US" dirty="0" smtClean="0"/>
              <a:t>Church </a:t>
            </a:r>
            <a:r>
              <a:rPr lang="en-US" dirty="0"/>
              <a:t>told to lobby for stronger pollution laws, </a:t>
            </a:r>
            <a:r>
              <a:rPr lang="en-US" dirty="0" smtClean="0"/>
              <a:t>march </a:t>
            </a:r>
            <a:r>
              <a:rPr lang="en-US" dirty="0"/>
              <a:t>for </a:t>
            </a:r>
            <a:r>
              <a:rPr lang="en-US" dirty="0" smtClean="0"/>
              <a:t>civil rights, </a:t>
            </a:r>
            <a:r>
              <a:rPr lang="en-US" dirty="0"/>
              <a:t>stage </a:t>
            </a:r>
            <a:r>
              <a:rPr lang="en-US" dirty="0" smtClean="0"/>
              <a:t>protest against the government and unrighteous laws, or seek to eradicate hunger and poverty, etc. – </a:t>
            </a:r>
            <a:r>
              <a:rPr lang="en-US" i="1" dirty="0" smtClean="0"/>
              <a:t>(Psalm 82:3)</a:t>
            </a:r>
          </a:p>
          <a:p>
            <a:r>
              <a:rPr lang="en-US" dirty="0" smtClean="0"/>
              <a:t>The Church should preach against the sins of society but this is not to be its main focus </a:t>
            </a:r>
            <a:r>
              <a:rPr lang="en-US" i="1" dirty="0" smtClean="0"/>
              <a:t>– (II Tim. 4:1-4)</a:t>
            </a:r>
          </a:p>
          <a:p>
            <a:r>
              <a:rPr lang="en-US" dirty="0" smtClean="0"/>
              <a:t>This </a:t>
            </a:r>
            <a:r>
              <a:rPr lang="en-US" dirty="0"/>
              <a:t>is not, of course, to say that individual believers cannot be involved in social </a:t>
            </a:r>
            <a:r>
              <a:rPr lang="en-US" dirty="0" smtClean="0"/>
              <a:t>action which are supported and encouraged by their Church. </a:t>
            </a:r>
          </a:p>
          <a:p>
            <a:r>
              <a:rPr lang="en-US" dirty="0" smtClean="0"/>
              <a:t>The Church and Believers should be Salt and Light – </a:t>
            </a:r>
            <a:r>
              <a:rPr lang="en-US" i="1" dirty="0" smtClean="0"/>
              <a:t>(Matt. 5:13-14)</a:t>
            </a:r>
            <a:endParaRPr lang="en-US" i="1" dirty="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rgbClr val="FFFF00"/>
                </a:solidFill>
              </a:rPr>
              <a:t>The </a:t>
            </a:r>
            <a:r>
              <a:rPr lang="en-US" dirty="0" smtClean="0">
                <a:solidFill>
                  <a:srgbClr val="FFFF00"/>
                </a:solidFill>
              </a:rPr>
              <a:t>main purpose </a:t>
            </a:r>
            <a:r>
              <a:rPr lang="en-US" dirty="0">
                <a:solidFill>
                  <a:srgbClr val="FFFF00"/>
                </a:solidFill>
              </a:rPr>
              <a:t>of the </a:t>
            </a:r>
            <a:r>
              <a:rPr lang="en-US" dirty="0" smtClean="0">
                <a:solidFill>
                  <a:srgbClr val="FFFF00"/>
                </a:solidFill>
              </a:rPr>
              <a:t>Church </a:t>
            </a:r>
            <a:br>
              <a:rPr lang="en-US" dirty="0" smtClean="0">
                <a:solidFill>
                  <a:srgbClr val="FFFF00"/>
                </a:solidFill>
              </a:rPr>
            </a:br>
            <a:r>
              <a:rPr lang="en-US" dirty="0" smtClean="0">
                <a:solidFill>
                  <a:srgbClr val="FFFF00"/>
                </a:solidFill>
              </a:rPr>
              <a:t>is </a:t>
            </a:r>
            <a:r>
              <a:rPr lang="en-US" dirty="0">
                <a:solidFill>
                  <a:srgbClr val="FFFF00"/>
                </a:solidFill>
              </a:rPr>
              <a:t>not to </a:t>
            </a:r>
            <a:r>
              <a:rPr lang="en-US" u="sng" dirty="0">
                <a:solidFill>
                  <a:srgbClr val="FFFF00"/>
                </a:solidFill>
              </a:rPr>
              <a:t>fight</a:t>
            </a:r>
            <a:r>
              <a:rPr lang="en-US" dirty="0">
                <a:solidFill>
                  <a:srgbClr val="FFFF00"/>
                </a:solidFill>
              </a:rPr>
              <a:t> the </a:t>
            </a:r>
            <a:r>
              <a:rPr lang="en-US" dirty="0" smtClean="0">
                <a:solidFill>
                  <a:srgbClr val="FFFF00"/>
                </a:solidFill>
              </a:rPr>
              <a:t>world.</a:t>
            </a:r>
            <a:endParaRPr lang="en-US" dirty="0">
              <a:solidFill>
                <a:srgbClr val="FFFF00"/>
              </a:solidFill>
            </a:endParaRPr>
          </a:p>
        </p:txBody>
      </p:sp>
      <p:sp>
        <p:nvSpPr>
          <p:cNvPr id="3" name="Content Placeholder 2"/>
          <p:cNvSpPr>
            <a:spLocks noGrp="1"/>
          </p:cNvSpPr>
          <p:nvPr>
            <p:ph idx="1"/>
          </p:nvPr>
        </p:nvSpPr>
        <p:spPr>
          <a:xfrm>
            <a:off x="0" y="1600200"/>
            <a:ext cx="9144000" cy="5257800"/>
          </a:xfrm>
        </p:spPr>
        <p:txBody>
          <a:bodyPr>
            <a:normAutofit/>
          </a:bodyPr>
          <a:lstStyle/>
          <a:p>
            <a:r>
              <a:rPr lang="en-US" dirty="0" smtClean="0"/>
              <a:t>There </a:t>
            </a:r>
            <a:r>
              <a:rPr lang="en-US" dirty="0"/>
              <a:t>are </a:t>
            </a:r>
            <a:r>
              <a:rPr lang="en-US" dirty="0" smtClean="0"/>
              <a:t>occasions </a:t>
            </a:r>
            <a:r>
              <a:rPr lang="en-US" dirty="0"/>
              <a:t>when local </a:t>
            </a:r>
            <a:r>
              <a:rPr lang="en-US" dirty="0" smtClean="0"/>
              <a:t>Churches </a:t>
            </a:r>
            <a:r>
              <a:rPr lang="en-US" dirty="0"/>
              <a:t>simply must stand up and thunder out against immorality and </a:t>
            </a:r>
            <a:r>
              <a:rPr lang="en-US" dirty="0" smtClean="0"/>
              <a:t>sin </a:t>
            </a:r>
            <a:r>
              <a:rPr lang="en-US" i="1" dirty="0" smtClean="0"/>
              <a:t>(Prophets).</a:t>
            </a:r>
            <a:endParaRPr lang="en-US" dirty="0" smtClean="0"/>
          </a:p>
          <a:p>
            <a:r>
              <a:rPr lang="en-US" dirty="0" smtClean="0"/>
              <a:t>The Church’s main ministry is </a:t>
            </a:r>
            <a:r>
              <a:rPr lang="en-US" dirty="0"/>
              <a:t>not to expend all its energies and resources fighting </a:t>
            </a:r>
            <a:r>
              <a:rPr lang="en-US" dirty="0" smtClean="0"/>
              <a:t>all the ills of the world –  </a:t>
            </a:r>
            <a:r>
              <a:rPr lang="en-US" i="1" dirty="0" smtClean="0"/>
              <a:t>(Eph. 6:10-18)</a:t>
            </a:r>
          </a:p>
          <a:p>
            <a:r>
              <a:rPr lang="en-US" i="1" dirty="0" smtClean="0"/>
              <a:t>I Tim. 6:12 “Fight the good fight of faith, lay hold on eternal life, whereunto thou art also called, and hast professed a good profession before many witnesses.”</a:t>
            </a:r>
          </a:p>
          <a:p>
            <a:endParaRPr lang="en-US" dirty="0"/>
          </a:p>
        </p:txBody>
      </p:sp>
      <p:pic>
        <p:nvPicPr>
          <p:cNvPr id="4" name="Picture 2"/>
          <p:cNvPicPr>
            <a:picLocks noChangeAspect="1" noChangeArrowheads="1"/>
          </p:cNvPicPr>
          <p:nvPr/>
        </p:nvPicPr>
        <p:blipFill>
          <a:blip r:embed="rId2" cstate="print"/>
          <a:srcRect/>
          <a:stretch>
            <a:fillRect/>
          </a:stretch>
        </p:blipFill>
        <p:spPr bwMode="auto">
          <a:xfrm>
            <a:off x="0" y="-165735"/>
            <a:ext cx="9144000" cy="718947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The main purpose </a:t>
            </a:r>
            <a:r>
              <a:rPr lang="en-US" dirty="0">
                <a:solidFill>
                  <a:srgbClr val="FFFF00"/>
                </a:solidFill>
              </a:rPr>
              <a:t>of the </a:t>
            </a:r>
            <a:r>
              <a:rPr lang="en-US" dirty="0" smtClean="0">
                <a:solidFill>
                  <a:srgbClr val="FFFF00"/>
                </a:solidFill>
              </a:rPr>
              <a:t>Church </a:t>
            </a:r>
            <a:br>
              <a:rPr lang="en-US" dirty="0" smtClean="0">
                <a:solidFill>
                  <a:srgbClr val="FFFF00"/>
                </a:solidFill>
              </a:rPr>
            </a:br>
            <a:r>
              <a:rPr lang="en-US" dirty="0" smtClean="0">
                <a:solidFill>
                  <a:srgbClr val="FFFF00"/>
                </a:solidFill>
              </a:rPr>
              <a:t>is </a:t>
            </a:r>
            <a:r>
              <a:rPr lang="en-US" dirty="0">
                <a:solidFill>
                  <a:srgbClr val="FFFF00"/>
                </a:solidFill>
              </a:rPr>
              <a:t>not to </a:t>
            </a:r>
            <a:r>
              <a:rPr lang="en-US" u="sng" dirty="0">
                <a:solidFill>
                  <a:srgbClr val="FFFF00"/>
                </a:solidFill>
              </a:rPr>
              <a:t>imitate</a:t>
            </a:r>
            <a:r>
              <a:rPr lang="en-US" dirty="0">
                <a:solidFill>
                  <a:srgbClr val="FFFF00"/>
                </a:solidFill>
              </a:rPr>
              <a:t> the </a:t>
            </a:r>
            <a:r>
              <a:rPr lang="en-US" dirty="0" smtClean="0">
                <a:solidFill>
                  <a:srgbClr val="FFFF00"/>
                </a:solidFill>
              </a:rPr>
              <a:t>world.</a:t>
            </a:r>
            <a:endParaRPr lang="en-US" dirty="0">
              <a:solidFill>
                <a:srgbClr val="FFFF00"/>
              </a:solidFill>
            </a:endParaRPr>
          </a:p>
        </p:txBody>
      </p:sp>
      <p:sp>
        <p:nvSpPr>
          <p:cNvPr id="3" name="Content Placeholder 2"/>
          <p:cNvSpPr>
            <a:spLocks noGrp="1"/>
          </p:cNvSpPr>
          <p:nvPr>
            <p:ph idx="1"/>
          </p:nvPr>
        </p:nvSpPr>
        <p:spPr>
          <a:xfrm>
            <a:off x="152400" y="1828800"/>
            <a:ext cx="8991600" cy="4876800"/>
          </a:xfrm>
        </p:spPr>
        <p:txBody>
          <a:bodyPr/>
          <a:lstStyle/>
          <a:p>
            <a:r>
              <a:rPr lang="en-US" dirty="0" smtClean="0"/>
              <a:t>The idea that the Church must become like the world to reach the world is </a:t>
            </a:r>
            <a:r>
              <a:rPr lang="en-US" u="sng" dirty="0" smtClean="0"/>
              <a:t>WRONG</a:t>
            </a:r>
            <a:r>
              <a:rPr lang="en-US" dirty="0" smtClean="0"/>
              <a:t>!</a:t>
            </a:r>
          </a:p>
          <a:p>
            <a:r>
              <a:rPr lang="en-US" i="1" dirty="0" smtClean="0"/>
              <a:t>I John 2:15 “Love not the world, neither the things that are in the world. If any man love the world, the love of the Father is not in him.”</a:t>
            </a:r>
          </a:p>
          <a:p>
            <a:r>
              <a:rPr lang="en-US" i="1" dirty="0" smtClean="0"/>
              <a:t>John 15:19 “If ye were of the world, the world would love his own: but because ye are not of the world, but I have chosen you out of the world, therefore the world </a:t>
            </a:r>
            <a:r>
              <a:rPr lang="en-US" i="1" dirty="0" err="1" smtClean="0"/>
              <a:t>hateth</a:t>
            </a:r>
            <a:r>
              <a:rPr lang="en-US" i="1" dirty="0" smtClean="0"/>
              <a:t> you.”</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2133600"/>
          </a:xfrm>
        </p:spPr>
        <p:txBody>
          <a:bodyPr/>
          <a:lstStyle/>
          <a:p>
            <a:r>
              <a:rPr lang="en-US" i="1" dirty="0" smtClean="0"/>
              <a:t> II Cor. 6:17 “Wherefore come out from among them, and be ye separate, saith the Lord, and touch not the unclean thing; and I will receive you.”</a:t>
            </a:r>
            <a:endParaRPr lang="en-US" i="1" dirty="0"/>
          </a:p>
        </p:txBody>
      </p:sp>
      <p:pic>
        <p:nvPicPr>
          <p:cNvPr id="83970" name="Picture 2" descr="http://i2.cdn.turner.com/cnn/2011/images/08/17/t1larg.concert.gif"/>
          <p:cNvPicPr>
            <a:picLocks noChangeAspect="1" noChangeArrowheads="1"/>
          </p:cNvPicPr>
          <p:nvPr/>
        </p:nvPicPr>
        <p:blipFill>
          <a:blip r:embed="rId2" cstate="print"/>
          <a:srcRect/>
          <a:stretch>
            <a:fillRect/>
          </a:stretch>
        </p:blipFill>
        <p:spPr bwMode="auto">
          <a:xfrm rot="321723">
            <a:off x="4685398" y="2103067"/>
            <a:ext cx="4353702" cy="2448958"/>
          </a:xfrm>
          <a:prstGeom prst="rect">
            <a:avLst/>
          </a:prstGeom>
          <a:noFill/>
        </p:spPr>
      </p:pic>
      <p:pic>
        <p:nvPicPr>
          <p:cNvPr id="83974" name="Picture 6" descr="http://cdn3.whatculture.com/wp-content/uploads/2013/02/bond.jpg"/>
          <p:cNvPicPr>
            <a:picLocks noChangeAspect="1" noChangeArrowheads="1"/>
          </p:cNvPicPr>
          <p:nvPr/>
        </p:nvPicPr>
        <p:blipFill>
          <a:blip r:embed="rId3" cstate="print"/>
          <a:srcRect/>
          <a:stretch>
            <a:fillRect/>
          </a:stretch>
        </p:blipFill>
        <p:spPr bwMode="auto">
          <a:xfrm>
            <a:off x="1600200" y="4000500"/>
            <a:ext cx="5715000" cy="2857500"/>
          </a:xfrm>
          <a:prstGeom prst="rect">
            <a:avLst/>
          </a:prstGeom>
          <a:noFill/>
        </p:spPr>
      </p:pic>
      <p:pic>
        <p:nvPicPr>
          <p:cNvPr id="83972" name="Picture 4" descr="http://www.orlandofuntickets.com/Blog/uploaded_images/rock-the-universe-christian-concert-universal-studios-orlando-707826.jpg"/>
          <p:cNvPicPr>
            <a:picLocks noChangeAspect="1" noChangeArrowheads="1"/>
          </p:cNvPicPr>
          <p:nvPr/>
        </p:nvPicPr>
        <p:blipFill>
          <a:blip r:embed="rId4" cstate="print"/>
          <a:srcRect/>
          <a:stretch>
            <a:fillRect/>
          </a:stretch>
        </p:blipFill>
        <p:spPr bwMode="auto">
          <a:xfrm rot="21117441">
            <a:off x="397370" y="1948066"/>
            <a:ext cx="3549415" cy="2662061"/>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mysteryoftheinquity.files.wordpress.com/2012/05/587059014cba9930ea748dc6180c81b371cebcb427592.jpg"/>
          <p:cNvPicPr>
            <a:picLocks noChangeAspect="1" noChangeArrowheads="1"/>
          </p:cNvPicPr>
          <p:nvPr/>
        </p:nvPicPr>
        <p:blipFill>
          <a:blip r:embed="rId2" cstate="print"/>
          <a:srcRect/>
          <a:stretch>
            <a:fillRect/>
          </a:stretch>
        </p:blipFill>
        <p:spPr bwMode="auto">
          <a:xfrm>
            <a:off x="-304800" y="0"/>
            <a:ext cx="9601198" cy="6858000"/>
          </a:xfrm>
          <a:prstGeom prst="rect">
            <a:avLst/>
          </a:prstGeom>
          <a:noFill/>
        </p:spPr>
      </p:pic>
      <p:sp>
        <p:nvSpPr>
          <p:cNvPr id="3" name="Title 2"/>
          <p:cNvSpPr>
            <a:spLocks noGrp="1"/>
          </p:cNvSpPr>
          <p:nvPr>
            <p:ph type="title"/>
          </p:nvPr>
        </p:nvSpPr>
        <p:spPr>
          <a:xfrm>
            <a:off x="457200" y="1600200"/>
            <a:ext cx="8229600" cy="2590800"/>
          </a:xfrm>
        </p:spPr>
        <p:txBody>
          <a:bodyPr>
            <a:normAutofit/>
          </a:bodyPr>
          <a:lstStyle/>
          <a:p>
            <a:r>
              <a:rPr lang="en-US" sz="5400" b="1" i="1" dirty="0" smtClean="0">
                <a:effectLst>
                  <a:glow rad="101600">
                    <a:schemeClr val="bg1">
                      <a:alpha val="60000"/>
                    </a:schemeClr>
                  </a:glow>
                </a:effectLst>
                <a:latin typeface="Agency FB" pitchFamily="34" charset="0"/>
              </a:rPr>
              <a:t>“…and the gates of hell shall </a:t>
            </a:r>
            <a:br>
              <a:rPr lang="en-US" sz="5400" b="1" i="1" dirty="0" smtClean="0">
                <a:effectLst>
                  <a:glow rad="101600">
                    <a:schemeClr val="bg1">
                      <a:alpha val="60000"/>
                    </a:schemeClr>
                  </a:glow>
                </a:effectLst>
                <a:latin typeface="Agency FB" pitchFamily="34" charset="0"/>
              </a:rPr>
            </a:br>
            <a:r>
              <a:rPr lang="en-US" sz="5400" b="1" i="1" dirty="0" smtClean="0">
                <a:effectLst>
                  <a:glow rad="101600">
                    <a:schemeClr val="bg1">
                      <a:alpha val="60000"/>
                    </a:schemeClr>
                  </a:glow>
                </a:effectLst>
                <a:latin typeface="Agency FB" pitchFamily="34" charset="0"/>
              </a:rPr>
              <a:t>not prevail against it.”</a:t>
            </a:r>
            <a:endParaRPr lang="en-US" sz="5400" b="1" i="1" dirty="0">
              <a:effectLst>
                <a:glow rad="101600">
                  <a:schemeClr val="bg1">
                    <a:alpha val="60000"/>
                  </a:schemeClr>
                </a:glow>
              </a:effectLst>
              <a:latin typeface="Agency FB"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rgbClr val="FFFF00"/>
                </a:solidFill>
              </a:rPr>
              <a:t>The </a:t>
            </a:r>
            <a:r>
              <a:rPr lang="en-US" dirty="0" smtClean="0">
                <a:solidFill>
                  <a:srgbClr val="FFFF00"/>
                </a:solidFill>
              </a:rPr>
              <a:t>main purpose </a:t>
            </a:r>
            <a:r>
              <a:rPr lang="en-US" dirty="0">
                <a:solidFill>
                  <a:srgbClr val="FFFF00"/>
                </a:solidFill>
              </a:rPr>
              <a:t>of the </a:t>
            </a:r>
            <a:r>
              <a:rPr lang="en-US" dirty="0" smtClean="0">
                <a:solidFill>
                  <a:srgbClr val="FFFF00"/>
                </a:solidFill>
              </a:rPr>
              <a:t>Church </a:t>
            </a:r>
            <a:r>
              <a:rPr lang="en-US" dirty="0">
                <a:solidFill>
                  <a:srgbClr val="FFFF00"/>
                </a:solidFill>
              </a:rPr>
              <a:t>is not to </a:t>
            </a:r>
            <a:r>
              <a:rPr lang="en-US" u="sng" dirty="0">
                <a:solidFill>
                  <a:srgbClr val="FFFF00"/>
                </a:solidFill>
              </a:rPr>
              <a:t>isolate</a:t>
            </a:r>
            <a:r>
              <a:rPr lang="en-US" dirty="0">
                <a:solidFill>
                  <a:srgbClr val="FFFF00"/>
                </a:solidFill>
              </a:rPr>
              <a:t> itself from the </a:t>
            </a:r>
            <a:r>
              <a:rPr lang="en-US" dirty="0" smtClean="0">
                <a:solidFill>
                  <a:srgbClr val="FFFF00"/>
                </a:solidFill>
              </a:rPr>
              <a:t>world.</a:t>
            </a:r>
            <a:endParaRPr lang="en-US" dirty="0">
              <a:solidFill>
                <a:srgbClr val="FFFF00"/>
              </a:solidFill>
            </a:endParaRPr>
          </a:p>
        </p:txBody>
      </p:sp>
      <p:pic>
        <p:nvPicPr>
          <p:cNvPr id="87042" name="Picture 2" descr="http://media.pennlive.com/midstate_impact/photo/aptopix-amish-attacks-lave-1jpg-9eff303da6a1a729.jpg"/>
          <p:cNvPicPr>
            <a:picLocks noChangeAspect="1" noChangeArrowheads="1"/>
          </p:cNvPicPr>
          <p:nvPr/>
        </p:nvPicPr>
        <p:blipFill>
          <a:blip r:embed="rId2" cstate="print"/>
          <a:srcRect/>
          <a:stretch>
            <a:fillRect/>
          </a:stretch>
        </p:blipFill>
        <p:spPr bwMode="auto">
          <a:xfrm>
            <a:off x="0" y="2057400"/>
            <a:ext cx="5486400" cy="3618827"/>
          </a:xfrm>
          <a:prstGeom prst="rect">
            <a:avLst/>
          </a:prstGeom>
          <a:noFill/>
        </p:spPr>
      </p:pic>
      <p:pic>
        <p:nvPicPr>
          <p:cNvPr id="87044" name="Picture 4" descr="http://www.femonite.com/wp-content/uploads/2012/04/amishwomen.jpg"/>
          <p:cNvPicPr>
            <a:picLocks noChangeAspect="1" noChangeArrowheads="1"/>
          </p:cNvPicPr>
          <p:nvPr/>
        </p:nvPicPr>
        <p:blipFill>
          <a:blip r:embed="rId3" cstate="print"/>
          <a:srcRect/>
          <a:stretch>
            <a:fillRect/>
          </a:stretch>
        </p:blipFill>
        <p:spPr bwMode="auto">
          <a:xfrm>
            <a:off x="4953000" y="3714750"/>
            <a:ext cx="4191000" cy="3143250"/>
          </a:xfrm>
          <a:prstGeom prst="rect">
            <a:avLst/>
          </a:prstGeom>
          <a:noFill/>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descr="http://1.bp.blogspot.com/-n1buEj0vtsQ/UAYN6EcgglI/AAAAAAAABCs/9kHCegNxw5M/s1600/jesus-in-gethsemane.jpeg"/>
          <p:cNvPicPr>
            <a:picLocks noChangeAspect="1" noChangeArrowheads="1"/>
          </p:cNvPicPr>
          <p:nvPr/>
        </p:nvPicPr>
        <p:blipFill>
          <a:blip r:embed="rId2" cstate="print">
            <a:lum bright="-20000"/>
          </a:blip>
          <a:srcRect/>
          <a:stretch>
            <a:fillRect/>
          </a:stretch>
        </p:blipFill>
        <p:spPr bwMode="auto">
          <a:xfrm>
            <a:off x="-1005260" y="0"/>
            <a:ext cx="10149260" cy="6858000"/>
          </a:xfrm>
          <a:prstGeom prst="rect">
            <a:avLst/>
          </a:prstGeom>
          <a:noFill/>
        </p:spPr>
      </p:pic>
      <p:sp>
        <p:nvSpPr>
          <p:cNvPr id="2" name="Rectangle 1"/>
          <p:cNvSpPr/>
          <p:nvPr/>
        </p:nvSpPr>
        <p:spPr>
          <a:xfrm>
            <a:off x="0" y="304800"/>
            <a:ext cx="8305800" cy="6001643"/>
          </a:xfrm>
          <a:prstGeom prst="rect">
            <a:avLst/>
          </a:prstGeom>
        </p:spPr>
        <p:txBody>
          <a:bodyPr wrap="square">
            <a:spAutoFit/>
          </a:bodyPr>
          <a:lstStyle/>
          <a:p>
            <a:pPr algn="ctr"/>
            <a:r>
              <a:rPr lang="en-US" sz="3200" i="1" dirty="0" smtClean="0">
                <a:effectLst>
                  <a:glow rad="101600">
                    <a:schemeClr val="bg1">
                      <a:alpha val="60000"/>
                    </a:schemeClr>
                  </a:glow>
                </a:effectLst>
              </a:rPr>
              <a:t>“I have given them thy word; and the world hath hated them, because they are not of the world, even as I am not of the world. I pray not that thou </a:t>
            </a:r>
            <a:r>
              <a:rPr lang="en-US" sz="3200" i="1" dirty="0" err="1" smtClean="0">
                <a:effectLst>
                  <a:glow rad="101600">
                    <a:schemeClr val="bg1">
                      <a:alpha val="60000"/>
                    </a:schemeClr>
                  </a:glow>
                </a:effectLst>
              </a:rPr>
              <a:t>shouldest</a:t>
            </a:r>
            <a:r>
              <a:rPr lang="en-US" sz="3200" i="1" dirty="0" smtClean="0">
                <a:effectLst>
                  <a:glow rad="101600">
                    <a:schemeClr val="bg1">
                      <a:alpha val="60000"/>
                    </a:schemeClr>
                  </a:glow>
                </a:effectLst>
              </a:rPr>
              <a:t> take them out of the world, but that thou </a:t>
            </a:r>
            <a:r>
              <a:rPr lang="en-US" sz="3200" i="1" dirty="0" err="1" smtClean="0">
                <a:effectLst>
                  <a:glow rad="101600">
                    <a:schemeClr val="bg1">
                      <a:alpha val="60000"/>
                    </a:schemeClr>
                  </a:glow>
                </a:effectLst>
              </a:rPr>
              <a:t>shouldest</a:t>
            </a:r>
            <a:r>
              <a:rPr lang="en-US" sz="3200" i="1" dirty="0" smtClean="0">
                <a:effectLst>
                  <a:glow rad="101600">
                    <a:schemeClr val="bg1">
                      <a:alpha val="60000"/>
                    </a:schemeClr>
                  </a:glow>
                </a:effectLst>
              </a:rPr>
              <a:t> keep them from the evil. They are not of the world, even as I am not of the world. Sanctify them through thy truth: thy word is truth. As thou hast sent me into the world, even so have I also sent them into the world. And for their sakes I sanctify myself, that they also might be sanctified through the truth.” </a:t>
            </a:r>
          </a:p>
          <a:p>
            <a:pPr algn="ctr"/>
            <a:r>
              <a:rPr lang="en-US" sz="3200" i="1" dirty="0" smtClean="0">
                <a:effectLst>
                  <a:glow rad="101600">
                    <a:schemeClr val="bg1">
                      <a:alpha val="60000"/>
                    </a:schemeClr>
                  </a:glow>
                </a:effectLst>
              </a:rPr>
              <a:t>(John 17:14-19) </a:t>
            </a:r>
            <a:endParaRPr lang="en-US" sz="32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915400" cy="6019800"/>
          </a:xfrm>
        </p:spPr>
        <p:txBody>
          <a:bodyPr>
            <a:normAutofit/>
            <a:scene3d>
              <a:camera prst="orthographicFront"/>
              <a:lightRig rig="threePt" dir="t"/>
            </a:scene3d>
            <a:sp3d extrusionH="57150">
              <a:bevelT w="38100" h="38100" prst="convex"/>
            </a:sp3d>
          </a:bodyPr>
          <a:lstStyle/>
          <a:p>
            <a:r>
              <a:rPr lang="en-US" sz="5400" dirty="0" smtClean="0">
                <a:solidFill>
                  <a:srgbClr val="FFFF00"/>
                </a:solidFill>
                <a:effectLst>
                  <a:glow rad="63500">
                    <a:schemeClr val="accent2">
                      <a:satMod val="175000"/>
                      <a:alpha val="40000"/>
                    </a:schemeClr>
                  </a:glow>
                </a:effectLst>
              </a:rPr>
              <a:t>The purpose of the Church considered </a:t>
            </a:r>
            <a:r>
              <a:rPr lang="en-US" sz="5400" dirty="0">
                <a:solidFill>
                  <a:srgbClr val="FFFF00"/>
                </a:solidFill>
                <a:effectLst>
                  <a:glow rad="63500">
                    <a:schemeClr val="accent2">
                      <a:satMod val="175000"/>
                      <a:alpha val="40000"/>
                    </a:schemeClr>
                  </a:glow>
                </a:effectLst>
              </a:rPr>
              <a:t>from a positive </a:t>
            </a:r>
            <a:r>
              <a:rPr lang="en-US" sz="5400" dirty="0" smtClean="0">
                <a:solidFill>
                  <a:srgbClr val="FFFF00"/>
                </a:solidFill>
                <a:effectLst>
                  <a:glow rad="63500">
                    <a:schemeClr val="accent2">
                      <a:satMod val="175000"/>
                      <a:alpha val="40000"/>
                    </a:schemeClr>
                  </a:glow>
                </a:effectLst>
              </a:rPr>
              <a:t>viewpoint.</a:t>
            </a:r>
            <a:endParaRPr lang="en-US" sz="5400" dirty="0">
              <a:solidFill>
                <a:srgbClr val="FFFF00"/>
              </a:solidFill>
              <a:effectLst>
                <a:glow rad="63500">
                  <a:schemeClr val="accent2">
                    <a:satMod val="175000"/>
                    <a:alpha val="40000"/>
                  </a:schemeClr>
                </a:glow>
              </a:effectLst>
            </a:endParaRPr>
          </a:p>
        </p:txBody>
      </p:sp>
      <p:sp>
        <p:nvSpPr>
          <p:cNvPr id="78850" name="AutoShape 2" descr="data:image/jpeg;base64,/9j/4AAQSkZJRgABAQAAAQABAAD/2wCEAAkGBxQQEhUUExAUFhMXFRkbGRYYGBccGxkiFhUYGBUXGhwaHSggGholHBcWIjEiJSkrLi4uGyA0RDMsNygtLisBCgoKDg0OGxAQGzQkICYsLCwsNzUsLCwsLCwuLC0sLCwsLCwsLSwvLCwtLCwsLCwsLCwsLCwsLCwsLCwvLCwsLP/AABEIAOEA4QMBEQACEQEDEQH/xAAcAAEAAgMBAQEAAAAAAAAAAAAABwgEBQYDAgH/xABPEAABAwIBCQQECgcFBQkAAAABAAIDBBEFBgcSITFBUWFxEyIygRRSkaEIIzNCYnKCkrGyFUNTc6LBwiSTw9HSF2ODs9MWJTREVFVko/D/xAAbAQEAAQUBAAAAAAAAAAAAAAAAAwECBAUHBv/EAD8RAAIBAgIGCAQDBQgDAAAAAAABAgMEETEFBiFBUXESE2GBkaHB0SIyseEUQvAzQ1KCohUWI1NiktLiJHLx/9oADAMBAAIRAxEAPwCcUAQBAEAQBAaHKLLOhw/VU1TGPtfQ1ufr2HQYC4A8SLIDVYZnTwqoeGNrWtcdnaNfGPvPaGj2oDsmm4uDcFAfqAIAgCAIAgCAIAgCAIAgCAIAgCAIAgCAIAgCAIAgCAjnPFnAOFwiGAj0uYXB1HsmawZLbySCGg6rgndYgVnllfK8uc5z5HuuSSXOcSdpJ1kkqjaSxYPusoZYSGyxSRki4D2uaSONnDYrKdanVWMJJ8niMCRM0ucqTD5W09TIXUbyBdxJMBOoObf9Xxbu2jXcOkBZYG+sbEB+oAgCAIAgCAIAgCAIAgCAIAgCAIAgCAIAgCAIAgPl7w0Ek2AFyeFtpQFOstcfdiNbPUuJs950Afmsbqjby7oF+dzvQEpZk8kWsi9OlYDI8kQ3HgaO6Xi+xzjcX4D6RXh9ZdJSlU/C03sXzdr4cl9eRNTjvJBynyfhxCB0Mzbg+F3zmO3Padx/HYvPWV7VtKqqU3zW5rgyRrFYMq9jeFvo55IJR343Fp4He1w5EEEciupW1xC4pRqwyax/XLIxmsHgWKzD5TmsoOwkdeWlIZzMZB7I+VnM6NHFTlCS0AQBAEAQBAEAQBAEAQBAEAQBAEAQBAEAQBAEAQHKZ1MS9GwmreL3MXZi2345wiuOmnfyQFTKaAyPaxou5zg0Dm42HvKtnNQi5PJbQW3w2ibTxRxMHcjY1jejWgD8FyGtVlVqSqSzbb8TKyMlRghfP7gwa+CqaPEDE88296M9baY+yF7XVW6xjOg93xL6P08SKqt5pcxOLmnxWNl+5Ox8Z16r202G3HSYB9or15EWgQBAEAQBAEAQBAEAQBAEAQBAEAQBAEAQBAEAQBARr8IKfRwq3r1EbfYHP/oQEB5CU/aYjSN/+RGfuvDiPYFgaUn0LOq/9L81gXRzRahcqMgIDiM8dGJcLmNrmN0bxy74YT917lvNXavQv4rimvLH6pFs18JAmTFZ2FZTS3t2c8TvuyNJ9wXSDHLoIDT49lRSUAvU1UUWq+iTd55hgu53kEBHmNZ+aSO4pqaacje4iNh5gnSd7WhAcdiOfiueT2UFPE3dcPe4eZcB/CgNBPnbxZ5P9tsODYoRb+C/vQGN/tPxX/3CT2M/0oD3izsYu3ZXk9Y4T+LEBvKDPriDCO0jp5RvuxzXHoWusPYgOvwbP5Tv1VNHLFr8UbmyDqQQ0jyugJDyey0oa+wpquN7j+rJ0ZNW3uPs7ztZAb9AEAQBAEAQBAEAQBAEAQBARf8ACIjvhbDwqoyf7uUfzCAg7N5KG4nSE/t2D7x0R7yFrtLxcrKql/C/LaXQ+ZFo1ywyAgOfzgMvhtZf9g8+wXH4LYaJeF7S/wDZFJZMq0uqGMSTlXnlrqu7ID6LFs+LN5D1k2j7Ib5oCOZZXPcXOcXOJuSSSSTtJJ2lAdDg2QlfV2MdJIGn577Mb1BfbSHS61txpezt9k6ix4La/L1LlBs7DD8yVQ75arhj5Ma6Q+d9ELT1da6C/Z02+eC9y/qmb2nzI04HfrJnH6LWN/HSWBPWuu/lppc237FeqRkf7FaL9vVfei/6ai/vVd/wx8H/AMh1aPGfMlTEdyrnafpBjvwAUkda7j81OL8V7jqkaSvzIzAfE1kTzwexzPe0vWdS1spP9pTa5NP64FOq7TkcYzd4jS3LqVz2j50VpB1s3vAdQFt7fTdlX2KeD7dn12eZY4NHLkFp3gg9CCP5raJ47UWneZJ52q+hs10npMI+ZMSSB9GTxDzuBwVQTlkVnLosUsxj+yqD+okIDjq16B2Sb9muwvYIDs0AQBAEAQBAEAQBAEAQHDZ66My4PU2Fyzs3/dlbpH7pcgKxYLWdhUQynZHLG/7jw7+ShuaXW0Z0+Ka8VgVWZbcG+zYuQmUfqFDmc5VQI8Lq3HfFo/3jgwe9y2ehoOd9SS44+G30KS+VlYWi+obV1HHAxiRsks0lTVWkqSaeI69Ei8rh9X5n2tf0V5u/1koUMYUfjl/Su/f3bO0kjTbzJcydyJoqCxhp2l4/Wv77+tz4fsgBeQvNK3V1+0ns4LYvv34kqikdEtcVCAIAgCAIAgNNj2StJXD+0U7Hu9cDReOj22d5Xss210jc2r/wptLhmvB7CjSeZE2VeZ2aG76J5mZ+yfYSDodTX7/VPIr1thrPSqfDcrovisvdefcRunwIxljfE8tc1zHtOsEFrmkcQdYK9RGcZpSi8UyIlzN1nmkg0YMRLpIdQbPrMjPr75G8/Ft8W64E+UlUyZjZI3tfG4Xa5pBBB2EEbUB7IAgCAIAgCAIAgCAwsbw8VVPNA7wyxPYTw02lt/K6ApbUQOje5jxZzXFrhwLTYj2hAWdzc4marDaaQ30uz0HX3mImMnz0b+a5bpi3VC9qQWWOPjt9TJi8UdItaVI3z64mIqFkN+9NKNX0Y+84/e7P2r0uq9u53Tqborzez6YllR7CIcgqD0jEaWP/AHzXHpH8Y7+FpXr9K1ups6k/9LXe9i82RRWLLTLlZkBAEAQBAEAQBAEAQBAc1lhkTTYmz41ujMBZszQNMW2A+s3keJtbatno/Steyl8DxjvTy+z7fHEpKKZX3K7JOowyXQmbdp8Eo8DxyO4je06x0sT0Kw0jRvafSpvbvW9friQSi0brNtnGmwiQNdeSkce/FfW2+18d9juWx2w21EZ5aWfwnE4quFk8EgkikF2uG/iDvBBuCDrBBCAzEAQBAEAQBAEAQH451gSdgQFI62oMsj5Dte9zj1cST+KAstmwpuywulbxjLv7x7n/ANS5hpup07+q+3DwSXoZEPlR1K1RcQr8IKIiWkdfUY5ABza5pJ/iHsXttU5Lq6se1evsRVdxp8xZb+kjpC59Hk0eR0mXP3dIeazNZ+l+C2fxLHz9cClPMsEuekwQBAEAQBAEAQBAEAQBAYOM4TFWROhnjD43bQd3BwO5w4hT29zUt6iqUng1+vANY5lccvcjJcLmsbvgeT2cttv0XcHj37enSNFaUp31PFbJLNeq7DHlHom2zT5wXYVN2cpJo5Xd9us9mdnatHsuBtA4gLalpaGGVr2hzXBzXAEOBuCCLggjaCEB9oAgCAIAgCAIDl85OUseG0Esjz33tMcTd7nvBA8hrceQ42QFREBbPJukMFJTRHayCJp6tjaD7wVyS8qKrcVJrfJvzMpZGyWMCLM/9KDS08ltbZy2/wC8jJP/ACwvVaqVMK9SHGOPg/uR1ciOs1FT2eK0xvqc5zT9uN7R7yF6PTsOnYVFyfg0WQ+YswuZE4QBAEAQBAEAQBAEAQBAEBrsfwaKugfBM27Hjbvafmvadzgf/wBZZFpdVLWqqtN7V59j7GGsVgVhypwCTD6l9PLtbra62p7T4XjkfcQRuXUbG8p3dFVYb8+x71+uZjNYPAl7MDluXf8Ad077kAup3HgNb4fLW4ctIbgFllCb0AQBAEAQBAfE0rWNLnODWtBJcTYAAXJJ3ABAVQzo5ZnFqwvaT6PHdsLdey/eeR6ziAegaNyA3OZrI/0qb0uZvxELu4Dse8ax1a3Ueujt1rzWsWk+opdRTfxSz7I/fLlj2ElOOO0nteAJggOHzzU+nhUp9R8bv/sDPweVvNXJ9G/iuKa8sfQtn8pAuTNT2VZTSXsGTxOPQSNJ9y9/e0+st6kOMWvIgWZbJckMoIUCAIAgCAIAgCAIAgCAIAgOKzqZJfpClLo23qIQXR22uHz4/MC45gcSt3oPSX4SvhJ/BLY+zg+7f2Fs44ortRVb4JGSxuLZGODmuG0FpuD7QukmOXByLyhZiVHDUtsC9vfaPmvbqkb0BBtxFjvQG7QBAEAQHBZU528PoHmPTfPIDZzYQ1waRtDnEht91gSRyQEZZyM74xGm9GpopImvPxrnFt3NGxg0b6iduvYLbCUBEyAk7C87ppYY4IMPjZHG2wBkcTxLiQ0XJNyeZK8xX1aVepKrVqttvh99xIqmG4/Jc9dYfDT0w6iQ/wBYSOqtrvnLy9h1rMd+eXEDsZTDpG7+bypFqvZLfLxXsOsZqsZzlV9XC+GSSPs3izgI2i4ve19yy7fQVnb1FUgnistrKObawOQBW4LCXcmc87tIMroWlp1drECCObmEnS52I6FePvdVo4OVtLbwfo/fxJVU4kwUlZHLG2WN7XRuF2vB1EHfdePqUp05uE1g1uJT2BuowfqAIAgCAIAgPlrgdhB6KrTWYPpUAQBAEAQFcc7mTnoVc5zG2hnvIzgCT8a3ydr5BwC6RoC+/E2qjL5o7Hy3Pw2c0yCawZ1Xwdco+zqJaJ7u5MO0jH02DvgfWYL/APDC3hYWCQBAEBB2e/OM9j3YfSSFttVRI069Y+Radwse8R03OBAhbDsPlqZGxwxukkdsa0XPXkOJOoKKtWp0YOdR4JcQlidTHmuxQ/8AlLczLD/rutW9YNHr95/TL2L+hIy4s0WJHbHE3rI3+m6hlrLYrJt9xXq5GSzMzXnbJTDq9/8AKMqJ60Wa3S8F7jq2ZUGZOrPjqaZvDR7R34sCilrXbflhLyXqyvVPiZkeY+TVpV7BxtE4/wBQUL1shupPx+w6rtMmLMcPnYgT0ht+MhUctbXupf1f9R1XaZD8yEOjqrZdO20saR929/eo1rZV6W2msOb+v2K9UuJGOWOSU+FyiOaxa65jkb4XgbduxwuLjdfeLFen0dpKjfU+lTzWa3r7cGRyi0aZ1U8sEZe4xtJIYXHRBO0gbASs1U4KTmlte/eWm5ySytqMNla+J7jHfvwknQeN+rYHcHDWPaDhX+jaF5Bxmtu5719uwujJos/QVbZ4mSsN2SMa9p5OAcPcVy+rTlSnKnLNNp9xkHuowEAQH4SgK1ZfZcTYjM8Nkc2lBIjjBIDgDqe8fOcduvZe3G/TNFaJpWdNNrGe98Oxdi8yCUsTQYLjU9HIJKeV0bxwOp1tzhscORWwubWjcw6FWOK/WXAtTayLNZG4+MQo4qjR0XOBD28HNJa4DlcXHIhcx0jZu0uJUccUsuTy+/aZEXisTdrBKhAEAQHCZ5cF9Jw90gHfp3CQfV8Mg6aJ0vsBb7V266m8UHlPZ37vPZ3lk1iiBsncVdR1UNQ294pGusN4B7zfMXHmujEBc+CUPa1zTdrgCDxBFwfYgPtAa7KPE/RKWeotfsonvA4lrSQPM2CAplUzule573Fz3uLnOO0lxu4nmSSgLIZsslGYfSMJaPSJWh0rraxfWI+jQbczcrmemtIyu7hpP4IvBe/f9DIhHBHYLTlwQBAEAQBAEBwWeumY/DHucBpMkjczqXaB/hc5b/Vuco3ySyaafhj9UWVPlK7ropAelPC6RzWMaXPc4Na0bSXGwA5klWznGEXKTwS2sFsMnaA01LBC43dHCxhI4taA63K91ya8rKtcTqLJyb8WZSWCwNisYBAEB8Ss0gQdhBHtFlWLweIKlYzhklJPJBKLPjcWnnwI5EWI5ELrtvXhXpRqwyax/XIxmsNhhKYoWVzT4S+lw2JsjS17y6QtO0aZ7oPA6Iabc1zTT1zGveycNqWC8M/MyILCJ2C0xcEAQBAeNZTNljfG8XY9jmuHEOBBHsKvp1HTmpxzTTXcCo9dSmGR8bvEx7mnq1xB94XXqVRVIKayaT8TFLV5ocS9JwilcdrGGI/8FxY3+FrT5q8HYoDk86zC7CKwN29jfyDml3uBQFS4iA4Ei4uLjiL6wqSxweALgMcCAQbgi4PXYuOtNPBmWfSoUCAIVPlzwNpA6qqTeRQx5MRhb4pox1e0fiVIqFWWUX4MGHLlNRMNnV1K08DNED+ZTRsLqWVKT/lfsUxRiVGXOHRgk18BA9V4edXJlyVNDRF7N4KlLvWH1HSXEhvOjl+MSLYYA4U0btK7tRkdrAdbc0Amw269fAez0JoZ2SdSr872clw58fIinPHYjVZt8k/0nVaD9IQMaXSObqIuCGNBIIuXe4OWVpjSP4Gh0o/M3gvXy88C2EcWTpkzkJRYe7ThhJltbtJDpOG423N36wAvCXumLq7XRqS+Hgti+/eTqKWR0y1hUIAgCAIDQ5S5H0mI2NRCC8CwkaS14HDSG0azqNxrWfZaTubP9lLZwzXh7FHFPM1WB5scPpHiQROle03aZXaQB3ENADSeoKy7rT97cRcHLop54LDz2sooJHZrSlwQBAEAQBAVjzoUgixSqaBYGQP/ALxjZD73FdP0JUdSwpN8MPBtehjz+ZkwfBwqtKgnjJ8FSSOQfGz+bStqWktIDExaiZUQSwyfJyRvY7dqe0tdr3aigKWVcOg97A5rw1xGk3W11jbSaeB2hAWFzOY++soQyTx07hHpes0NBYTzA7vkDvXOdYrONvddKOU/i5Pf7mRB4o7taEuNflDVPhpZ5Ym3kZDI5gte5awlurfrGxZFpThUrwhPJySfJsPIqzXY1UTuLpaiV5JudJ7jt5XsByC6pStaNJJQgl3Ixm2zBJusgofiAIAgCA7vNfl1+jZDFKAaaVwLiANJh1DTuNbm2tdp6jXcHQ6b0R+Nh1kPnitnBrh2Pg/HsvhLAsQxwIBBBBFwRsN9hC50008GTn0qAIAgCAIAgCAIAgCAIAgCArznvjtiZPrQxn8W/wBK6JqzLGxS4SZDU+Y7L4M0h/t7d39nP/OB/l7F6AjJyQEa5+cozSYf2LHWkqnGPnoAXmI63a08nlAV0wPCpKyojgiF3yOsL7Bvc48gASeQUFzcQt6Uqs8kv145FUsXgWfyUydiw6nbBCDa93OO17iAC4+wC24ALl19fVLys6tTuXBcDISwWBuFhlQgOXqM3mGyPMjqJmkdtnPa37rXBo9i2kNN38YdBVHh3N+LWJTox4HtHkLhzdlBB5tv+Ksel75/vX4jox4GQzJKgGzD6X+5jP4tUb0leP8Aey/3P3HRXAzIsHp2eGmhb0jYPwChldV5Zzb72VwRksp2N2MaOgAUTnJ5sGrylyYpsQjMc8TSSDoyAAPYdxa7b5bDvBWXZ6Qr2k1KlLmtz5r9Mo0nmVhxzDHUlRLA/wAUby0njY6nDkRY+a6hbV43FGNWOTWP65GO1g8CfszeKmow1gcSXQvdFc8GgOZ5Br2t+yuf6xW6o3rayklL0fmse8ng8YncrRFwQBAEAQBAEAQEP56spailqYI6epkivDpODHEXu9waT90r2OrdjQr0JzqwUviwWPL7kdSTWRHf/bnEf/Xz/fK9F/ZNl/lR8CPpy4lhMgKiSXD6Z8r3PkdHpOc43Ju4kXPSy55pWEIXlSMFgk8MCeOSOgWvKhAV8z5OviXSCMe95/muhasL/wAL+Z+hDUzOt+DMO9XnlT/jMvREZOiAgL4Ssh9IpG7hFIR1LwD+UIDQZh4g7EXk7W0zyOpkibf2OPtXm9aZNWaS3yX0bJKeZPy5+TBAEAQBAEAQBAfE0rWNLnODWtBJcTYAAXJJOwAKsYuTUYrFsFV8ssVbWV1ROzwPkOjza2zWnkSADbmuraOt3b2sKUs0tvPNmNJ4vEmbMXSOZhznnZJO9zejWsZ+ZjvYvF60VVK8UVuik+e1/Romp5EirzheEAQBAEAQBAEBXHPHiInxOUA3ETWRg/VGk72Oc4eS6Rq9Q6qxi3+Zt+i8kiCo/iOIW8LC2eTdEaekp4jtjgjaerWAO991yS8q9bcVKi3yb8zKWxGyWMAgK2Z3qntMVqNepvZtHlE2/vJXS9X4dCwh24vzfoQVPmJO+DXSWpquW3jmYy/7tml/ie9bksJjQEOfCQwYyU9PVNFxE9zH8hKAWuPIOZb7YQEQ5AZQ/o6tjmdfs9bJLeq/UTzsbOtv0VrtK2X4y1lTWea5r3y7y6LwZZ+nnbI1r2ODmOALXNNwQRcEHeFy6cJQk4yWDWZkHorQEBzGV2XVLhha2YvdI4XEcYBda9tI3IAFwd+5bTR+iLi9TlTwSW95epSUkjl5M9lJupqk9RGP6ytotVLnfOPn7FnWIxJs98Q8NDIesjR+DSpo6p1PzVV4P3Q61cDEfnyO7DgOs5P+GFKtUlvrf0/9inW9hg1ueypcLRUsLDxcXP8AYO7rU9LVSgn8c2/Be461nHZQZbVtc3QnqSY737Noa1urWLhoGlr43W5tNFWlrLpUobeO1vzy7ixybzPHJLJmbEpxFELDUXyEd2NvrHntsN5Ul/f0rOk6lTuW9v8AWb3CMW2WfwrD2U0McMYsyNga3yG08ztPMrltetOtUlUnm3iZC2GWogEAQBAEAQBAa7KHFmUVNLUP8MbCbesdjWjmXEDzWTaW0rmtGlHNv/6+5BvBYlUaupdLI+R5u97nOceJcSSfaV1inCNOChHJLBdxim6yCwj0yvp4rXb2gc/VcaMffffqBbqQsLSlz+HtJ1N+GC5vYvcuisWWlXKzJCFD8JsgKl5QV/pNVPNrtJM94vwc8lo8hYLrlpR6mhCnwSXgjGbxeJZPMVh3Y4RE4ixmfJIfN2g0+bWNKyChICA1GV7Kd1FUCqF6fsXmTjYC92/SBAI52QFNCgLD5lKaaPDR2tw10rnRA7mEN1gbgXB5HG99651rJUpTvX0M0kpc9v0WC8ienkd6tAXhAQ5nbyFq6mr9Jp4zKx7GhzQRpMLBbYSLtIsdW+/K/stAaXtqNv1NZ9FpvDg0/UinFt4o4pmbXE3bKJ3m+Ifi9bt6d0ev3nk/Ys6EjJhzU4m7bTNb1li/pcVFLWLR6ynj/K/VFerkZkeZ3EDtNOOsh/k0qF6z2S/i8PuV6tnuMy1f+2pPvy/9JWf3ps/4ZeC/5Dq2cZlJk5UYfJ2dRHok62uBu14G9rht6bRfYFurO+o3cOnRePHiuaLHFrM7vMflOYZzRP8Ak5iXMPqvDdYvwc0e0DiVodZrBVKX4mOcdj5fZ+XIkpy3E6LwhKEAQBAEAQBAEBAueTLIVcopIXXhhd33DZI8atXFrdY5kngCvfau6LdCn19RfFLLsXu/p3kNSWOwjRemIyb8xOThjikrHt70vcj+o09932nAD7HNeH1ovunUjbRyjtfPcu5fUmprZiSsvJkgQHM5x8Y9Dw6ofez3M7NnHSk7oI5gEu+ytnoe2/EXkI7k8XyW3zy7ykngistNTule1jG6T3uDWgby42aPMldRMYujgmHNpaeGBvhiiYwc9BobfztdAZqAjbP/AIgYcKLB+unjjPQaUv8AhAeaAr3kphgq6yngPhklaHfVvd/nogrEv67t7adVZpPDnu8ysVi8C1rGBoAAAAFgBsAGwDkuTttvFmSfSoAgCAIAgCAIDgs9dIx+GPe4DSjkjcw77ucGOH3XO1chwW/1bqTjfKKyaePhj9UWVPlIIycqhDV08hdohk8bieAa8Ek8rXXvLyn1lvUgljjFryIVmWwgmbI0PY5rmOALXNIIIOwgjUQuTShKEnGSwazMk9FaAgCAIAgPwm2s7EBD2czOeC11LQvve4knadVthbGd9/X9nFey0LoBpqvcrlH1ft48CKc9yIcXsiI6LIXJZ+J1LYhcRN70sg+a3lu0jsA89gK12lNIQsqDqP5sori/Zby6McWWepaZsTGxsaGsY0Na0bAGiwA8ly+pOVSTnJ4t7WZB6qwBAQbn2yg7WeOkYe7CNOT67x3R9ln5zwXutV7LoUpXEs5bFyXu/oRVHuMDMZk96XiTZHNvFTDtTcatLZCOR0u8PqFeqIiz6AICNvhAUBlwovH6meOQ9DpRf4gPkgK95KYmKSsp5z4Y5Wl2/u3s/wA9ElYl/Qde2nSWbTw57vMrF4PEtax4cAQQQRcEbCDsIXJ2mngzJPpUAQBAecszWeJzW9SB+KujCUsliDW1GU1HH462maeBmjv7L3WTCwup/LTk/wCV+xTFGsqs4eGx+KujP1Q9/wCRpWVDQl/PKk+/BfVodOPE1dVndw1nhfLJ9SMj85asqGrV9LNJc37YlvWRItzi5fvxQtjYwx0zDpBpN3OdYgOdbULAkADZc6zu9VojQ0bFOcnjN7OxLgvcjnPE4lbssOkySy3qsNNopNKInXC+5YeJAv3TzFud1rb/AETb3q/xFhLis/v39xdGTRLuAZ3qKewnD6d+rxDSZc8HNF/vALx93q1dUttLCa8H4P0bJVUTO3oMXgqBeGoikH0Htd+BWkq21ak8KkGuaaL8UzNsoCuBi1uIxQi8s0cY4ve1o95UtOhUqvCEW+SbKHHY9nXoKa4je6ofwjHd83usLc26S3Nrq7eVts10F25+C2+OBa5pES5X5xKvEbsLuyg/ZRk6/ru2v6ahyXrtH6EtrP4kulLi/Rbvr2kUptnHrcFhtsmcnp8QmEMDLn5zj4WDe5x3D3lYl7e0rSk6lV8uLfBFUmyymSWTUWG04hiFzte8jW929x4DgNw9p5nf39S9rOpPuW5L9ZmRFYLA3awioQGoyrx5mH0slQ+x0R3W+u4+BnmdvAAncsyws53deNKO/PsW9/reUbwWJViuq3zyPlkdpPe4uceJcbldUpU40oKEFgksEYzeJaLM7kr+jsPbpttPPaSS+1tx8Ww7+63aNxc5SA7pAEBiYth7KqGSCQXjlY5jujhY24HgUBT3KrJ+XDqmSmmHeYdTrantPge3kR7NY2goCQc02cF8b4qGo70bnBkMnzmFxs2M8WE2A9W9tlreT09oWM4yuqWxrbJbnxfPjx55ywnuZNy8OShAQ9n3xmoifBCx744XMLiWkjTcHWLTbaGjRNtne5Bex1XtaE4zqySck8Nu5ce/0I6jZDhK9mQn4gPSGBzzZjHOPBoJ/BWynGKxk8AfBCuB0eQuShxSoMQmZGGt0nE3LiLgHQbsJuRtI2rW6U0irGl1ji5Y7Fwx7X9mXRj0mdHlnmonpLyUulUQ8LfGt6tHjHNuvlvWt0drFRr/AAV/gl/S+/d3+JdKm1kRyRbUdq9JmRn4gCA9BO4C2m63C5srehHHHAHmrgEAQHc5GZs6mvLXyAwU+3TcO84fQadZ+sbDrsWi0jp63tU4w+KfBZLm/TPkXxg2Txk7k/BQRCKnj0W7Sdrnn1nO3n3DdYLwV3e1rup1lV4vyXYkTpJZG0WKAgPl7gASSAALknYLbSeSqk28ECuWdHLL9JVGhGT6NCSGfTOx0pHPdfYOFyukaD0X+Do9Kfzyz7Oz37eSIJyxZsMymRhxCrE0rf7NTuDnXGp79scfOxs523UAD4gt2WFnUAQBAEBCPwl5GhtE3QbpOMx07DSAYIxo322Jfe3IICO80uGioxODS8Md5bc4xdnsfonyWm0/XdGxnhv+Hxz8sS+CxkWUXNCcIDBxfB4KtnZ1ELJWXuA4bDxB2g8wp7e5q28unSk4vsDSeZrKfIbDmbKCA/WYHfmusqelr2WdWXjh9CnRXA2VNgtNF8nSwM+rGxv4BYs7qvP55t822VwRnNFtmpQN4lSJc/WCxCGKqa0NmMojcQANMOY9wLuJGhqPPovXarXVR1JUG8Y4YrseKWzniRVFsxOAzWVDo8UpS3e8tPMOY4G/tv5L0GnIKdhUx4Y+DRHD5kWaXMTIOdykyJo8QuZoB2h/Ws7r+pI8X2gVsbPSt1abKctnB7V9u7Ao4p5kdYxmSeLmlq2kbmzNIP32Xv8AdC9Hb61xeytT717P3I3S4HLVmavE4zqpmyDiySO3sc4H3La09YbCa2zw5p+iaLerkYJze4le3oMv8P8Amp/7asP81eZToS4GXS5rsTef/C6A4ukjAHkHE+5RT1gsIr58eSfsV6EjpcJzJzO11NVGwerGC8+12iAfatZca10lsowb57Ppj6FypcSQ8m83tDQkOZD2kg/WS2e4cwLaLTzABXnbzTV3dbJSwXBbF7vvZeoJHVrUlwQBAEBCOdnOH2+lR0j/AIrZLK0/Kf7tp9TifnbNni9xoHQvVYXFdfF+VcO19vDhzyinPciP8lcnpsSqWU8DbucdbvmsaPE93Bo95IG0hesIi2+S+ARYdTR00I7jBrJ2vJ1ue7mT/lsAQG1QBAEAQERfCOwoyUcFQBfsZS13JswGs8tJjB9pAQzkFjwoK6Gd1+zBLZLeq8FrjztcOtyWv0rZu7tZUlnmua2+eRdF4PEtDTztka17HBzHAFrmm4IIuCCNoXLZwlCTjJYNZmQeitAQqayuyhpIPlauBh4OkYD7L3WVSsrir8lOT7mUxSOfrc6OGRXHpReRuZHIfYS0NPtWwp6v38/yYc2vfHyLenE5+tz2Uzb9lSzvP0yxgPmC4+5bClqpXf7SaXLF+xb1iI2y5y3mxV7dNojiZfQiaSbE7XOPznbr2Fhu1m/pdGaJpWEX0XjJ5v0XBfrgRyk5G+zI4A6es9JIPZU4Ovc572lrW87Al3KzeKwNZbyNK26lfNP6Lbj6eJdTW3En5c/JggCAIAgCAIAgCAIDyqqlkTHPke1jGi7nOIAA4knYr4QlUkowWLeQIMzj5zjVh1PRlzKc6nyaw6UeqN7WH2nfYXB91ofQCt2q1xtnuW6Pu/JeZDOeOxHB4Dgs1dOyCnjL5HHZuA3ucdzRvK9ORlqM3uRMWEU+gyzpn2MsttbiNgHBgubDqdpQHVIAgCAIAgMLGsLjrIJKeZulHI0tcOuwjgQbEHcQEBUrLbJGfCqgwzC7Tcxygd2Ro3jgRcXbuPIgkBk5lrW0A0YJyI737NwDma9tg7w69fdstdeaKtbt9KrHbxWx+WfeXKTWRl1ucnEpb3rHNB3Maxluha0H3qKnoKwp5U8ebb+rwK9ORoK3Fp5/laiaT68j3fmJWwp21Gl+zglySX0LcWYSmKGfQYLUVHyNLNL+7je/8oKAzMXyRraSJstRRyxxuNg5zdQO4O9Unde10BpEBPGbvOFh/YspixtG5osGuPxbjvd2h+cdp07bdpXgtL6FvesdbHrE/Fd3t4InjNZEmNNxcG4O9eYawLz9QBAEAQBAEAQBAcVlZnLo6G7Wv7eYXHZxkEA6/G/Y3WLWFyOC3dhoG6usJNdCPF+i3+S7S2U0iEcrcs6rE3fHPtGDdsTdTG87fOdzN9+zYvcWGi7eyj/hrbvbzfsuxEMpNn7kXkXVYrLoQMswHvzO1MZ1O93Bo1+VyNiWlm8hsiqfCYezhGlI75SZwGm8/wBLRuaNnM3JA6VAEAQBAEAQBAYWMYTDWRGKohZLGdrXD3g7WnmLEICLsZzCUsjiaeqlgufC5olaOQ1tdbqSgPygzBUjQO2rKh536AZGD5EPPvQHS0GaPCobH0TtCN8kkjvdpBvuQHSYfkxR0+uGip4zxbEwHzIFygNsgPKpp2SscyRjXscCHNcAWuB2gg6iOSAhvLnMe15dLhzwx2007z3T+7ftb0dca9oCAhTGcGno5DFUQPieNzha/MHY4cxcIDOyfywrKCwgqHNZf5M95m257rrgX4ixWBd6Mtbr9rBN8cn4r1LlJrIkTBs9p1CqpL8Xwu/of/qXnbjVRZ0Knc/dexeqvE7DD86WGzWvUmMndIx4t1IBb71pqur9/T/Jjya+mfkXqcTeU+VNFJ4K6mPLtY7+y91gz0fdw+alL/ayuKMwYrBt9Iit+8Z/mofw9b+B+DK4mLUZTUcfjraZvWaP8NJSwsLqfy05P+V+xTFGmr85mGw6jVh54Rte73gaPvWbS0Df1P3eHNpffyKOcTkcYz2sFxS0jifWmcABw7jL3H2gtvb6qSe2vU7l7v2Za6vAjzKHLuurrtlqCIz+qj7jLcCBrcPrEr0Vpoi0tcHCG3i9r+3dgRubZo8PoJah4jhifJI7YxjS4nyC2ZaTDkRmOe4tlxF+g3b6Ow948nvGpo5Nude0ICb8Nw6KmjbFBEyONuxjAABx2bydZO0lAZSAIAgCAIAgCAIAgCAIAgCAIAgCAw8UwuGqYY54Y5WH5r2hw6i+w8wgIvyjzE0st3Uk76d3qOvIzoLkPHUl3RARzjOZzFKc92Fk7fWieD/C/RdfoCgONxHBamm+Xppov3kb2/mAQGAgCAIDLoMLnqDaGCWU8I2Of+UFAdfg+aTFKm39m7Fp+dM4Nt1aLv8A4UBImTuYWFlnVlU6U/s4hoN5guN3OHTRQEpYFgFNQs7Omp2RN36I1utsLnHvOPMklAbNAEAQBAEAQBAEAQBAEAQBAEAQBAEAQBAEAQHzJsPRAQznC+f0/mgIRn+V80BLmbz5iAnSk8DeiA9kAQBAEAQBAEAQBAEAQH//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78852" name="Picture 4" descr="http://www.jimandjerolynbogear.com/wp-content/uploads/2013/06/positive-attitude.png"/>
          <p:cNvPicPr>
            <a:picLocks noChangeAspect="1" noChangeArrowheads="1"/>
          </p:cNvPicPr>
          <p:nvPr/>
        </p:nvPicPr>
        <p:blipFill>
          <a:blip r:embed="rId2" cstate="print"/>
          <a:srcRect/>
          <a:stretch>
            <a:fillRect/>
          </a:stretch>
        </p:blipFill>
        <p:spPr bwMode="auto">
          <a:xfrm>
            <a:off x="6172200" y="3886199"/>
            <a:ext cx="2971800" cy="2971801"/>
          </a:xfrm>
          <a:prstGeom prst="rect">
            <a:avLst/>
          </a:prstGeom>
          <a:no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The Passion of the Apostle Paul</a:t>
            </a:r>
            <a:br>
              <a:rPr lang="en-US" dirty="0" smtClean="0">
                <a:solidFill>
                  <a:srgbClr val="FFFF00"/>
                </a:solidFill>
              </a:rPr>
            </a:br>
            <a:r>
              <a:rPr lang="en-US" sz="4000" i="1" dirty="0" smtClean="0">
                <a:solidFill>
                  <a:srgbClr val="FFFF00"/>
                </a:solidFill>
              </a:rPr>
              <a:t>“Planting Local Churches”</a:t>
            </a:r>
            <a:endParaRPr lang="en-US" sz="4000" i="1" dirty="0">
              <a:solidFill>
                <a:srgbClr val="FFFF00"/>
              </a:solidFill>
            </a:endParaRPr>
          </a:p>
        </p:txBody>
      </p:sp>
      <p:sp>
        <p:nvSpPr>
          <p:cNvPr id="3" name="Content Placeholder 2"/>
          <p:cNvSpPr>
            <a:spLocks noGrp="1"/>
          </p:cNvSpPr>
          <p:nvPr>
            <p:ph idx="1"/>
          </p:nvPr>
        </p:nvSpPr>
        <p:spPr>
          <a:xfrm>
            <a:off x="0" y="2209800"/>
            <a:ext cx="5105400" cy="4648200"/>
          </a:xfrm>
        </p:spPr>
        <p:txBody>
          <a:bodyPr/>
          <a:lstStyle/>
          <a:p>
            <a:r>
              <a:rPr lang="en-US" dirty="0"/>
              <a:t>The driving force behind his evil actions prior to conversion was to destroy every single local church </a:t>
            </a:r>
            <a:r>
              <a:rPr lang="en-US" dirty="0" smtClean="0"/>
              <a:t> </a:t>
            </a:r>
            <a:r>
              <a:rPr lang="en-US" i="1" dirty="0" smtClean="0"/>
              <a:t>(</a:t>
            </a:r>
            <a:r>
              <a:rPr lang="en-US" i="1" dirty="0"/>
              <a:t>Acts 8:3</a:t>
            </a:r>
            <a:r>
              <a:rPr lang="en-US" i="1" dirty="0" smtClean="0"/>
              <a:t>)</a:t>
            </a:r>
          </a:p>
          <a:p>
            <a:r>
              <a:rPr lang="en-US" dirty="0"/>
              <a:t>The burning purpose after his salvation was to start local churches </a:t>
            </a:r>
            <a:r>
              <a:rPr lang="en-US" i="1" dirty="0"/>
              <a:t>(Acts 14:23</a:t>
            </a:r>
            <a:r>
              <a:rPr lang="en-US" i="1" dirty="0" smtClean="0"/>
              <a:t>)</a:t>
            </a:r>
            <a:endParaRPr lang="en-US" i="1" dirty="0"/>
          </a:p>
        </p:txBody>
      </p:sp>
      <p:pic>
        <p:nvPicPr>
          <p:cNvPr id="35842" name="Picture 2" descr="http://4.bp.blogspot.com/-THJ1WAzhRpk/UZkobFxnfnI/AAAAAAAARyw/oNXM4MU8mrE/s1600/st-paul-conversion.jpg"/>
          <p:cNvPicPr>
            <a:picLocks noChangeAspect="1" noChangeArrowheads="1"/>
          </p:cNvPicPr>
          <p:nvPr/>
        </p:nvPicPr>
        <p:blipFill>
          <a:blip r:embed="rId2" cstate="print"/>
          <a:srcRect/>
          <a:stretch>
            <a:fillRect/>
          </a:stretch>
        </p:blipFill>
        <p:spPr bwMode="auto">
          <a:xfrm>
            <a:off x="5438682" y="2133600"/>
            <a:ext cx="3705318" cy="458152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5842"/>
                                        </p:tgtEl>
                                        <p:attrNameLst>
                                          <p:attrName>style.visibility</p:attrName>
                                        </p:attrNameLst>
                                      </p:cBhvr>
                                      <p:to>
                                        <p:strVal val="visible"/>
                                      </p:to>
                                    </p:set>
                                    <p:anim to="" calcmode="lin" valueType="num">
                                      <p:cBhvr>
                                        <p:cTn id="17" dur="1" fill="hold"/>
                                        <p:tgtEl>
                                          <p:spTgt spid="3584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dirty="0" smtClean="0"/>
              <a:t>The </a:t>
            </a:r>
            <a:r>
              <a:rPr lang="en-US" dirty="0"/>
              <a:t>reason for his second missionary trip was to establish </a:t>
            </a:r>
            <a:r>
              <a:rPr lang="en-US" dirty="0" smtClean="0"/>
              <a:t>the Churches he started on his first missionary trip </a:t>
            </a:r>
            <a:r>
              <a:rPr lang="en-US" i="1" dirty="0" smtClean="0"/>
              <a:t>(Acts </a:t>
            </a:r>
            <a:r>
              <a:rPr lang="en-US" i="1" dirty="0"/>
              <a:t>15:36, 41; </a:t>
            </a:r>
            <a:r>
              <a:rPr lang="en-US" i="1" dirty="0" smtClean="0"/>
              <a:t>16:5)</a:t>
            </a:r>
          </a:p>
          <a:p>
            <a:r>
              <a:rPr lang="en-US" dirty="0"/>
              <a:t>H</a:t>
            </a:r>
            <a:r>
              <a:rPr lang="en-US" dirty="0" smtClean="0"/>
              <a:t>is </a:t>
            </a:r>
            <a:r>
              <a:rPr lang="en-US" dirty="0"/>
              <a:t>heaviest </a:t>
            </a:r>
            <a:r>
              <a:rPr lang="en-US" dirty="0" smtClean="0"/>
              <a:t>burden </a:t>
            </a:r>
            <a:r>
              <a:rPr lang="en-US" dirty="0"/>
              <a:t>was for the welfare of those local churches </a:t>
            </a:r>
            <a:r>
              <a:rPr lang="en-US" i="1" dirty="0" smtClean="0"/>
              <a:t>(II Cor</a:t>
            </a:r>
            <a:r>
              <a:rPr lang="en-US" i="1" dirty="0"/>
              <a:t>. 11:28</a:t>
            </a:r>
            <a:r>
              <a:rPr lang="en-US" i="1" dirty="0" smtClean="0"/>
              <a:t>)</a:t>
            </a:r>
          </a:p>
          <a:p>
            <a:r>
              <a:rPr lang="en-US" dirty="0"/>
              <a:t>Of his thirteen known New Testament epistles, nine are directly written to local churches, and three to pastors of local churches. </a:t>
            </a:r>
            <a:endParaRPr lang="en-US" dirty="0" smtClean="0"/>
          </a:p>
          <a:p>
            <a:r>
              <a:rPr lang="en-US" dirty="0"/>
              <a:t>In </a:t>
            </a:r>
            <a:r>
              <a:rPr lang="en-US" dirty="0" smtClean="0"/>
              <a:t>his </a:t>
            </a:r>
            <a:r>
              <a:rPr lang="en-US" dirty="0"/>
              <a:t>epistles he </a:t>
            </a:r>
            <a:r>
              <a:rPr lang="en-US" dirty="0" smtClean="0"/>
              <a:t>gave </a:t>
            </a:r>
            <a:r>
              <a:rPr lang="en-US" dirty="0"/>
              <a:t>detailed instruction concerning the worship services </a:t>
            </a:r>
            <a:r>
              <a:rPr lang="en-US" i="1" dirty="0" smtClean="0"/>
              <a:t>(I </a:t>
            </a:r>
            <a:r>
              <a:rPr lang="en-US" i="1" dirty="0"/>
              <a:t>Cor. 11:1-16), </a:t>
            </a:r>
            <a:r>
              <a:rPr lang="en-US" dirty="0"/>
              <a:t>communion </a:t>
            </a:r>
            <a:r>
              <a:rPr lang="en-US" i="1" dirty="0" smtClean="0"/>
              <a:t>(I </a:t>
            </a:r>
            <a:r>
              <a:rPr lang="en-US" i="1" dirty="0"/>
              <a:t>Cor. 11:17-34), </a:t>
            </a:r>
            <a:r>
              <a:rPr lang="en-US" dirty="0" smtClean="0"/>
              <a:t>use of spiritual gifts   </a:t>
            </a:r>
            <a:r>
              <a:rPr lang="en-US" i="1" dirty="0" smtClean="0"/>
              <a:t>(I </a:t>
            </a:r>
            <a:r>
              <a:rPr lang="en-US" i="1" dirty="0"/>
              <a:t>Cor. 12), </a:t>
            </a:r>
            <a:r>
              <a:rPr lang="en-US" dirty="0" smtClean="0"/>
              <a:t>the responsibilities of pastors, deacons and church members </a:t>
            </a:r>
            <a:r>
              <a:rPr lang="en-US" i="1" dirty="0" smtClean="0"/>
              <a:t>(I Tim</a:t>
            </a:r>
            <a:r>
              <a:rPr lang="en-US" i="1" dirty="0"/>
              <a:t>. 3; Titus 1) </a:t>
            </a:r>
            <a:r>
              <a:rPr lang="en-US" i="1" dirty="0" smtClean="0"/>
              <a:t>ect. </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126162"/>
          </a:xfrm>
        </p:spPr>
        <p:txBody>
          <a:bodyPr>
            <a:normAutofit/>
            <a:scene3d>
              <a:camera prst="orthographicFront"/>
              <a:lightRig rig="threePt" dir="t"/>
            </a:scene3d>
            <a:sp3d extrusionH="57150">
              <a:bevelT w="38100" h="38100" prst="convex"/>
            </a:sp3d>
          </a:bodyPr>
          <a:lstStyle/>
          <a:p>
            <a:r>
              <a:rPr lang="en-US" sz="5400" dirty="0">
                <a:solidFill>
                  <a:schemeClr val="accent6">
                    <a:lumMod val="40000"/>
                    <a:lumOff val="60000"/>
                  </a:schemeClr>
                </a:solidFill>
                <a:effectLst>
                  <a:glow rad="63500">
                    <a:schemeClr val="accent6">
                      <a:satMod val="175000"/>
                      <a:alpha val="40000"/>
                    </a:schemeClr>
                  </a:glow>
                </a:effectLst>
              </a:rPr>
              <a:t>The facts are that Christ has literally loaded down </a:t>
            </a:r>
            <a:r>
              <a:rPr lang="en-US" sz="5400" dirty="0" smtClean="0">
                <a:solidFill>
                  <a:schemeClr val="accent6">
                    <a:lumMod val="40000"/>
                    <a:lumOff val="60000"/>
                  </a:schemeClr>
                </a:solidFill>
                <a:effectLst>
                  <a:glow rad="63500">
                    <a:schemeClr val="accent6">
                      <a:satMod val="175000"/>
                      <a:alpha val="40000"/>
                    </a:schemeClr>
                  </a:glow>
                </a:effectLst>
              </a:rPr>
              <a:t>His Church </a:t>
            </a:r>
            <a:r>
              <a:rPr lang="en-US" sz="5400" dirty="0">
                <a:solidFill>
                  <a:schemeClr val="accent6">
                    <a:lumMod val="40000"/>
                    <a:lumOff val="60000"/>
                  </a:schemeClr>
                </a:solidFill>
                <a:effectLst>
                  <a:glow rad="63500">
                    <a:schemeClr val="accent6">
                      <a:satMod val="175000"/>
                      <a:alpha val="40000"/>
                    </a:schemeClr>
                  </a:glow>
                </a:effectLst>
              </a:rPr>
              <a:t>with </a:t>
            </a:r>
            <a:r>
              <a:rPr lang="en-US" sz="5400" dirty="0" smtClean="0">
                <a:solidFill>
                  <a:schemeClr val="accent6">
                    <a:lumMod val="40000"/>
                    <a:lumOff val="60000"/>
                  </a:schemeClr>
                </a:solidFill>
                <a:effectLst>
                  <a:glow rad="63500">
                    <a:schemeClr val="accent6">
                      <a:satMod val="175000"/>
                      <a:alpha val="40000"/>
                    </a:schemeClr>
                  </a:glow>
                </a:effectLst>
              </a:rPr>
              <a:t>many </a:t>
            </a:r>
            <a:r>
              <a:rPr lang="en-US" sz="5400" dirty="0">
                <a:solidFill>
                  <a:schemeClr val="accent6">
                    <a:lumMod val="40000"/>
                    <a:lumOff val="60000"/>
                  </a:schemeClr>
                </a:solidFill>
                <a:effectLst>
                  <a:glow rad="63500">
                    <a:schemeClr val="accent6">
                      <a:satMod val="175000"/>
                      <a:alpha val="40000"/>
                    </a:schemeClr>
                  </a:glow>
                </a:effectLst>
              </a:rPr>
              <a:t>responsibilities and tasks.</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2286000"/>
          </a:xfrm>
        </p:spPr>
        <p:txBody>
          <a:bodyPr>
            <a:normAutofit fontScale="90000"/>
          </a:bodyPr>
          <a:lstStyle/>
          <a:p>
            <a:pPr lvl="0"/>
            <a:r>
              <a:rPr lang="en-US" dirty="0" smtClean="0">
                <a:solidFill>
                  <a:srgbClr val="FFFF00"/>
                </a:solidFill>
              </a:rPr>
              <a:t>The church is </a:t>
            </a:r>
            <a:r>
              <a:rPr lang="en-US" dirty="0">
                <a:solidFill>
                  <a:srgbClr val="FFFF00"/>
                </a:solidFill>
              </a:rPr>
              <a:t>to love </a:t>
            </a:r>
            <a:r>
              <a:rPr lang="en-US" dirty="0" smtClean="0">
                <a:solidFill>
                  <a:srgbClr val="FFFF00"/>
                </a:solidFill>
              </a:rPr>
              <a:t>the Lord </a:t>
            </a:r>
            <a:br>
              <a:rPr lang="en-US" dirty="0" smtClean="0">
                <a:solidFill>
                  <a:srgbClr val="FFFF00"/>
                </a:solidFill>
              </a:rPr>
            </a:br>
            <a:r>
              <a:rPr lang="en-US" dirty="0" smtClean="0">
                <a:solidFill>
                  <a:srgbClr val="FFFF00"/>
                </a:solidFill>
              </a:rPr>
              <a:t>with all it’s heart</a:t>
            </a:r>
            <a:br>
              <a:rPr lang="en-US" dirty="0" smtClean="0">
                <a:solidFill>
                  <a:srgbClr val="FFFF00"/>
                </a:solidFill>
              </a:rPr>
            </a:br>
            <a:r>
              <a:rPr lang="en-US" dirty="0" smtClean="0">
                <a:solidFill>
                  <a:srgbClr val="FFFF00"/>
                </a:solidFill>
              </a:rPr>
              <a:t/>
            </a:r>
            <a:br>
              <a:rPr lang="en-US" dirty="0" smtClean="0">
                <a:solidFill>
                  <a:srgbClr val="FFFF00"/>
                </a:solidFill>
              </a:rPr>
            </a:br>
            <a:r>
              <a:rPr lang="en-US" dirty="0" smtClean="0">
                <a:solidFill>
                  <a:srgbClr val="FFFF00"/>
                </a:solidFill>
              </a:rPr>
              <a:t> </a:t>
            </a:r>
            <a:r>
              <a:rPr lang="en-US" dirty="0">
                <a:solidFill>
                  <a:srgbClr val="FFFF00"/>
                </a:solidFill>
              </a:rPr>
              <a:t/>
            </a:r>
            <a:br>
              <a:rPr lang="en-US" dirty="0">
                <a:solidFill>
                  <a:srgbClr val="FFFF00"/>
                </a:solidFill>
              </a:rPr>
            </a:br>
            <a:r>
              <a:rPr lang="en-US" dirty="0">
                <a:solidFill>
                  <a:srgbClr val="FFFF00"/>
                </a:solidFill>
              </a:rPr>
              <a:t/>
            </a:r>
            <a:br>
              <a:rPr lang="en-US" dirty="0">
                <a:solidFill>
                  <a:srgbClr val="FFFF00"/>
                </a:solidFill>
              </a:rPr>
            </a:br>
            <a:endParaRPr lang="en-US" dirty="0">
              <a:solidFill>
                <a:srgbClr val="FFFF00"/>
              </a:solidFill>
            </a:endParaRPr>
          </a:p>
        </p:txBody>
      </p:sp>
      <p:sp>
        <p:nvSpPr>
          <p:cNvPr id="3" name="Content Placeholder 2"/>
          <p:cNvSpPr>
            <a:spLocks noGrp="1"/>
          </p:cNvSpPr>
          <p:nvPr>
            <p:ph idx="1"/>
          </p:nvPr>
        </p:nvSpPr>
        <p:spPr>
          <a:xfrm>
            <a:off x="457200" y="1066800"/>
            <a:ext cx="8229600" cy="3352801"/>
          </a:xfrm>
        </p:spPr>
        <p:txBody>
          <a:bodyPr/>
          <a:lstStyle/>
          <a:p>
            <a:pPr>
              <a:buNone/>
            </a:pPr>
            <a:r>
              <a:rPr lang="en-US" i="1" dirty="0" smtClean="0"/>
              <a:t>  “Jesus said unto him, Thou shalt love the Lord thy God with all thy heart, and with all thy soul, and with all thy mind. This is the first and great commandment.” (Matt. 22:37-38) </a:t>
            </a:r>
          </a:p>
          <a:p>
            <a:pPr>
              <a:buNone/>
            </a:pPr>
            <a:r>
              <a:rPr lang="en-US" i="1" dirty="0" smtClean="0"/>
              <a:t> "Nevertheless I have somewhat against thee, because thou hast left thy first love" (Rev. 2:4)</a:t>
            </a:r>
            <a:endParaRPr lang="en-US" i="1" dirty="0"/>
          </a:p>
        </p:txBody>
      </p:sp>
      <p:pic>
        <p:nvPicPr>
          <p:cNvPr id="90114" name="Picture 2" descr="http://3.bp.blogspot.com/_chDeJ5HyUOM/TR7FQnNPGvI/AAAAAAAADRI/mIcIaD1yuoc/s1600/love%2BThe%2BLord%2Byour%2BGod%2Bwith%2BALL%2Bof%2Byour%2Bheart.jpg"/>
          <p:cNvPicPr>
            <a:picLocks noChangeAspect="1" noChangeArrowheads="1"/>
          </p:cNvPicPr>
          <p:nvPr/>
        </p:nvPicPr>
        <p:blipFill>
          <a:blip r:embed="rId2" cstate="print"/>
          <a:srcRect/>
          <a:stretch>
            <a:fillRect/>
          </a:stretch>
        </p:blipFill>
        <p:spPr bwMode="auto">
          <a:xfrm>
            <a:off x="2743200" y="4289145"/>
            <a:ext cx="3733800" cy="256885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85800"/>
            <a:ext cx="9144000" cy="731838"/>
          </a:xfrm>
        </p:spPr>
        <p:txBody>
          <a:bodyPr>
            <a:normAutofit fontScale="90000"/>
          </a:bodyPr>
          <a:lstStyle/>
          <a:p>
            <a:r>
              <a:rPr lang="en-US" dirty="0" smtClean="0">
                <a:solidFill>
                  <a:srgbClr val="FFFF00"/>
                </a:solidFill>
              </a:rPr>
              <a:t>The church is to display God’s wisdom </a:t>
            </a:r>
            <a:br>
              <a:rPr lang="en-US" dirty="0" smtClean="0">
                <a:solidFill>
                  <a:srgbClr val="FFFF00"/>
                </a:solidFill>
              </a:rPr>
            </a:br>
            <a:r>
              <a:rPr lang="en-US" dirty="0" smtClean="0">
                <a:solidFill>
                  <a:srgbClr val="FFFF00"/>
                </a:solidFill>
              </a:rPr>
              <a:t> to angels and His grace to the lost </a:t>
            </a:r>
            <a:r>
              <a:rPr lang="en-US" dirty="0" smtClean="0"/>
              <a:t> </a:t>
            </a:r>
            <a:br>
              <a:rPr lang="en-US" dirty="0" smtClean="0"/>
            </a:br>
            <a:r>
              <a:rPr lang="en-US" sz="4000" i="1" dirty="0" smtClean="0">
                <a:solidFill>
                  <a:srgbClr val="FFFF00"/>
                </a:solidFill>
              </a:rPr>
              <a:t>(Eph. 2:7; 3:10; I Pet. 2:9) </a:t>
            </a:r>
            <a:endParaRPr lang="en-US" sz="4000" i="1" dirty="0">
              <a:solidFill>
                <a:srgbClr val="FFFF00"/>
              </a:solidFill>
            </a:endParaRPr>
          </a:p>
        </p:txBody>
      </p:sp>
      <p:sp>
        <p:nvSpPr>
          <p:cNvPr id="3" name="Content Placeholder 2"/>
          <p:cNvSpPr>
            <a:spLocks noGrp="1"/>
          </p:cNvSpPr>
          <p:nvPr>
            <p:ph idx="1"/>
          </p:nvPr>
        </p:nvSpPr>
        <p:spPr>
          <a:xfrm>
            <a:off x="0" y="3352800"/>
            <a:ext cx="8686800" cy="2773363"/>
          </a:xfrm>
        </p:spPr>
        <p:txBody>
          <a:bodyPr/>
          <a:lstStyle/>
          <a:p>
            <a:pPr lvl="0">
              <a:buNone/>
            </a:pPr>
            <a:endParaRPr lang="en-US" dirty="0"/>
          </a:p>
          <a:p>
            <a:endParaRPr lang="en-US" dirty="0"/>
          </a:p>
        </p:txBody>
      </p:sp>
      <p:pic>
        <p:nvPicPr>
          <p:cNvPr id="93186" name="Picture 2" descr="http://www.new-life-church.co.uk/wp-content/uploads/2013/06/testimony.png"/>
          <p:cNvPicPr>
            <a:picLocks noChangeAspect="1" noChangeArrowheads="1"/>
          </p:cNvPicPr>
          <p:nvPr/>
        </p:nvPicPr>
        <p:blipFill>
          <a:blip r:embed="rId2" cstate="print"/>
          <a:srcRect r="34580"/>
          <a:stretch>
            <a:fillRect/>
          </a:stretch>
        </p:blipFill>
        <p:spPr bwMode="auto">
          <a:xfrm>
            <a:off x="838200" y="2819400"/>
            <a:ext cx="7496175" cy="3590926"/>
          </a:xfrm>
          <a:prstGeom prst="rect">
            <a:avLst/>
          </a:prstGeom>
          <a:noFill/>
        </p:spPr>
      </p:pic>
      <p:pic>
        <p:nvPicPr>
          <p:cNvPr id="93190" name="Picture 6" descr="http://www.faithmusicmissions.org/Resources/AlbumArtWork/95229-L.jpg"/>
          <p:cNvPicPr>
            <a:picLocks noChangeAspect="1" noChangeArrowheads="1"/>
          </p:cNvPicPr>
          <p:nvPr/>
        </p:nvPicPr>
        <p:blipFill>
          <a:blip r:embed="rId3" cstate="print"/>
          <a:srcRect r="-800" b="44000"/>
          <a:stretch>
            <a:fillRect/>
          </a:stretch>
        </p:blipFill>
        <p:spPr bwMode="auto">
          <a:xfrm>
            <a:off x="1066800" y="2802466"/>
            <a:ext cx="3276600" cy="1820333"/>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3190"/>
                                        </p:tgtEl>
                                        <p:attrNameLst>
                                          <p:attrName>style.visibility</p:attrName>
                                        </p:attrNameLst>
                                      </p:cBhvr>
                                      <p:to>
                                        <p:strVal val="visible"/>
                                      </p:to>
                                    </p:set>
                                    <p:animEffect transition="in" filter="fade">
                                      <p:cBhvr>
                                        <p:cTn id="7" dur="2000"/>
                                        <p:tgtEl>
                                          <p:spTgt spid="931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67200" y="274638"/>
            <a:ext cx="4419600" cy="6583362"/>
          </a:xfrm>
        </p:spPr>
        <p:txBody>
          <a:bodyPr>
            <a:noAutofit/>
          </a:bodyPr>
          <a:lstStyle/>
          <a:p>
            <a:r>
              <a:rPr lang="en-US" sz="3200" i="1" dirty="0" smtClean="0"/>
              <a:t>I Peter 1:12 </a:t>
            </a:r>
            <a:br>
              <a:rPr lang="en-US" sz="3200" i="1" dirty="0" smtClean="0"/>
            </a:br>
            <a:r>
              <a:rPr lang="en-US" sz="3200" i="1" dirty="0" smtClean="0"/>
              <a:t>“Unto whom it was revealed, that not unto themselves, but unto us they did minister the things, which are now reported unto you by them that have preached the gospel unto you with the Holy Ghost sent down from heaven; which things the angels desire to look into.” </a:t>
            </a:r>
            <a:br>
              <a:rPr lang="en-US" sz="3200" i="1" dirty="0" smtClean="0"/>
            </a:br>
            <a:endParaRPr lang="en-US" sz="3200" i="1" dirty="0"/>
          </a:p>
        </p:txBody>
      </p:sp>
      <p:pic>
        <p:nvPicPr>
          <p:cNvPr id="130050" name="Picture 2" descr="http://media-cache-cd0.pinimg.com/236x/7f/4a/1d/7f4a1dd116ee1c0467c49e5c922b91ce.jpg"/>
          <p:cNvPicPr>
            <a:picLocks noChangeAspect="1" noChangeArrowheads="1"/>
          </p:cNvPicPr>
          <p:nvPr/>
        </p:nvPicPr>
        <p:blipFill>
          <a:blip r:embed="rId2" cstate="print"/>
          <a:srcRect/>
          <a:stretch>
            <a:fillRect/>
          </a:stretch>
        </p:blipFill>
        <p:spPr bwMode="auto">
          <a:xfrm>
            <a:off x="457200" y="1371600"/>
            <a:ext cx="3568699" cy="2676526"/>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Picture 2" descr="http://2.bp.blogspot.com/-PDS7-Hirtbc/UcpNgs6EDHI/AAAAAAAABcg/o5H8LIjGel4/s1600/Revelation+8+2.jpg"/>
          <p:cNvPicPr>
            <a:picLocks noChangeAspect="1" noChangeArrowheads="1"/>
          </p:cNvPicPr>
          <p:nvPr/>
        </p:nvPicPr>
        <p:blipFill>
          <a:blip r:embed="rId2" cstate="print"/>
          <a:srcRect/>
          <a:stretch>
            <a:fillRect/>
          </a:stretch>
        </p:blipFill>
        <p:spPr bwMode="auto">
          <a:xfrm>
            <a:off x="0" y="-304800"/>
            <a:ext cx="9144000" cy="7331313"/>
          </a:xfrm>
          <a:prstGeom prst="rect">
            <a:avLst/>
          </a:prstGeom>
          <a:noFill/>
        </p:spPr>
      </p:pic>
      <p:sp>
        <p:nvSpPr>
          <p:cNvPr id="2" name="Title 1"/>
          <p:cNvSpPr>
            <a:spLocks noGrp="1"/>
          </p:cNvSpPr>
          <p:nvPr>
            <p:ph type="title"/>
          </p:nvPr>
        </p:nvSpPr>
        <p:spPr>
          <a:xfrm>
            <a:off x="457200" y="0"/>
            <a:ext cx="8229600" cy="2895600"/>
          </a:xfrm>
        </p:spPr>
        <p:txBody>
          <a:bodyPr>
            <a:normAutofit fontScale="90000"/>
          </a:bodyPr>
          <a:lstStyle/>
          <a:p>
            <a:r>
              <a:rPr lang="en-US" i="1" dirty="0" smtClean="0">
                <a:effectLst>
                  <a:glow rad="101600">
                    <a:schemeClr val="bg1">
                      <a:alpha val="60000"/>
                    </a:schemeClr>
                  </a:glow>
                </a:effectLst>
              </a:rPr>
              <a:t>Ephesians 2:7</a:t>
            </a:r>
            <a:br>
              <a:rPr lang="en-US" i="1" dirty="0" smtClean="0">
                <a:effectLst>
                  <a:glow rad="101600">
                    <a:schemeClr val="bg1">
                      <a:alpha val="60000"/>
                    </a:schemeClr>
                  </a:glow>
                </a:effectLst>
              </a:rPr>
            </a:br>
            <a:r>
              <a:rPr lang="en-US" i="1" dirty="0" smtClean="0">
                <a:effectLst>
                  <a:glow rad="101600">
                    <a:schemeClr val="bg1">
                      <a:alpha val="60000"/>
                    </a:schemeClr>
                  </a:glow>
                </a:effectLst>
              </a:rPr>
              <a:t>“That in the ages to come he might </a:t>
            </a:r>
            <a:r>
              <a:rPr lang="en-US" i="1" dirty="0" err="1" smtClean="0">
                <a:effectLst>
                  <a:glow rad="101600">
                    <a:schemeClr val="bg1">
                      <a:alpha val="60000"/>
                    </a:schemeClr>
                  </a:glow>
                </a:effectLst>
              </a:rPr>
              <a:t>shew</a:t>
            </a:r>
            <a:r>
              <a:rPr lang="en-US" i="1" dirty="0" smtClean="0">
                <a:effectLst>
                  <a:glow rad="101600">
                    <a:schemeClr val="bg1">
                      <a:alpha val="60000"/>
                    </a:schemeClr>
                  </a:glow>
                </a:effectLst>
              </a:rPr>
              <a:t> the exceeding riches of his grace in his kindness toward us through Christ Jesus.”</a:t>
            </a:r>
            <a:endParaRPr lang="en-US" i="1"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http://hisloveisreal.files.wordpress.com/2011/07/armor-of-god1.gif"/>
          <p:cNvPicPr>
            <a:picLocks noChangeAspect="1" noChangeArrowheads="1" noCrop="1"/>
          </p:cNvPicPr>
          <p:nvPr/>
        </p:nvPicPr>
        <p:blipFill>
          <a:blip r:embed="rId2" cstate="print"/>
          <a:srcRect/>
          <a:stretch>
            <a:fillRect/>
          </a:stretch>
        </p:blipFill>
        <p:spPr bwMode="auto">
          <a:xfrm>
            <a:off x="1447800" y="152400"/>
            <a:ext cx="6745108" cy="6446654"/>
          </a:xfrm>
          <a:prstGeom prst="rect">
            <a:avLst/>
          </a:prstGeom>
          <a:noFill/>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3200400"/>
          </a:xfrm>
        </p:spPr>
        <p:txBody>
          <a:bodyPr>
            <a:normAutofit fontScale="90000"/>
          </a:bodyPr>
          <a:lstStyle/>
          <a:p>
            <a:r>
              <a:rPr lang="en-US" i="1" dirty="0" smtClean="0"/>
              <a:t>Ephesians 3:10</a:t>
            </a:r>
            <a:br>
              <a:rPr lang="en-US" i="1" dirty="0" smtClean="0"/>
            </a:br>
            <a:r>
              <a:rPr lang="en-US" i="1" dirty="0" smtClean="0"/>
              <a:t>“To the intent that now unto the principalities and powers in heavenly places might be known by the church the manifold wisdom of God.”</a:t>
            </a:r>
            <a:endParaRPr lang="en-US" i="1" dirty="0"/>
          </a:p>
        </p:txBody>
      </p:sp>
      <p:pic>
        <p:nvPicPr>
          <p:cNvPr id="128002" name="Picture 2" descr="http://www.divinerevelations.info/adelaida/GodThrone.jpg"/>
          <p:cNvPicPr>
            <a:picLocks noChangeAspect="1" noChangeArrowheads="1"/>
          </p:cNvPicPr>
          <p:nvPr/>
        </p:nvPicPr>
        <p:blipFill>
          <a:blip r:embed="rId2" cstate="print"/>
          <a:srcRect/>
          <a:stretch>
            <a:fillRect/>
          </a:stretch>
        </p:blipFill>
        <p:spPr bwMode="auto">
          <a:xfrm>
            <a:off x="4343400" y="3505200"/>
            <a:ext cx="4429125" cy="3127275"/>
          </a:xfrm>
          <a:prstGeom prst="rect">
            <a:avLst/>
          </a:prstGeom>
          <a:noFill/>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4.bp.blogspot.com/-pCb8mCJn1qc/UOSvjJy4l5I/AAAAAAAABMc/Uye0NfT1h88/s1600/James%2BLiving%2BOut%2BOur%2BFaith.jpg"/>
          <p:cNvPicPr>
            <a:picLocks noChangeAspect="1" noChangeArrowheads="1"/>
          </p:cNvPicPr>
          <p:nvPr/>
        </p:nvPicPr>
        <p:blipFill>
          <a:blip r:embed="rId2" cstate="print"/>
          <a:srcRect/>
          <a:stretch>
            <a:fillRect/>
          </a:stretch>
        </p:blipFill>
        <p:spPr bwMode="auto">
          <a:xfrm>
            <a:off x="0" y="228600"/>
            <a:ext cx="8957746" cy="6715587"/>
          </a:xfrm>
          <a:prstGeom prst="rect">
            <a:avLst/>
          </a:prstGeom>
          <a:noFill/>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981200"/>
          </a:xfrm>
        </p:spPr>
        <p:txBody>
          <a:bodyPr>
            <a:normAutofit fontScale="90000"/>
          </a:bodyPr>
          <a:lstStyle/>
          <a:p>
            <a:r>
              <a:rPr lang="en-US" dirty="0" smtClean="0">
                <a:solidFill>
                  <a:srgbClr val="FFFF00"/>
                </a:solidFill>
              </a:rPr>
              <a:t>The church is </a:t>
            </a:r>
            <a:r>
              <a:rPr lang="en-US" dirty="0">
                <a:solidFill>
                  <a:srgbClr val="FFFF00"/>
                </a:solidFill>
              </a:rPr>
              <a:t>to evangelize the world </a:t>
            </a:r>
            <a:r>
              <a:rPr lang="en-US" dirty="0" smtClean="0">
                <a:solidFill>
                  <a:srgbClr val="FFFF00"/>
                </a:solidFill>
              </a:rPr>
              <a:t/>
            </a:r>
            <a:br>
              <a:rPr lang="en-US" dirty="0" smtClean="0">
                <a:solidFill>
                  <a:srgbClr val="FFFF00"/>
                </a:solidFill>
              </a:rPr>
            </a:br>
            <a:r>
              <a:rPr lang="en-US" sz="3600" i="1" dirty="0" smtClean="0">
                <a:solidFill>
                  <a:srgbClr val="FFFF00"/>
                </a:solidFill>
              </a:rPr>
              <a:t>(Matt</a:t>
            </a:r>
            <a:r>
              <a:rPr lang="en-US" sz="3600" i="1" dirty="0">
                <a:solidFill>
                  <a:srgbClr val="FFFF00"/>
                </a:solidFill>
              </a:rPr>
              <a:t>. 28:19, 20; </a:t>
            </a:r>
            <a:r>
              <a:rPr lang="en-US" sz="3600" i="1" dirty="0" smtClean="0">
                <a:solidFill>
                  <a:srgbClr val="FFFF00"/>
                </a:solidFill>
              </a:rPr>
              <a:t>Mark </a:t>
            </a:r>
            <a:r>
              <a:rPr lang="en-US" sz="3600" i="1" dirty="0">
                <a:solidFill>
                  <a:srgbClr val="FFFF00"/>
                </a:solidFill>
              </a:rPr>
              <a:t>16:15; </a:t>
            </a:r>
            <a:r>
              <a:rPr lang="en-US" sz="3600" i="1" dirty="0" smtClean="0">
                <a:solidFill>
                  <a:srgbClr val="FFFF00"/>
                </a:solidFill>
              </a:rPr>
              <a:t>Luke </a:t>
            </a:r>
            <a:r>
              <a:rPr lang="en-US" sz="3600" i="1" dirty="0">
                <a:solidFill>
                  <a:srgbClr val="FFFF00"/>
                </a:solidFill>
              </a:rPr>
              <a:t>24:47</a:t>
            </a:r>
            <a:r>
              <a:rPr lang="en-US" sz="3600" i="1" dirty="0" smtClean="0">
                <a:solidFill>
                  <a:srgbClr val="FFFF00"/>
                </a:solidFill>
              </a:rPr>
              <a:t>;      John </a:t>
            </a:r>
            <a:r>
              <a:rPr lang="en-US" sz="3600" i="1" dirty="0">
                <a:solidFill>
                  <a:srgbClr val="FFFF00"/>
                </a:solidFill>
              </a:rPr>
              <a:t>20:21; Acts 1:8</a:t>
            </a:r>
            <a:r>
              <a:rPr lang="en-US" sz="3600" i="1" dirty="0" smtClean="0">
                <a:solidFill>
                  <a:srgbClr val="FFFF00"/>
                </a:solidFill>
              </a:rPr>
              <a:t>)</a:t>
            </a:r>
            <a:endParaRPr lang="en-US" sz="3600" i="1" dirty="0">
              <a:solidFill>
                <a:srgbClr val="FFFF00"/>
              </a:solidFill>
            </a:endParaRPr>
          </a:p>
        </p:txBody>
      </p:sp>
      <p:pic>
        <p:nvPicPr>
          <p:cNvPr id="94210" name="Picture 2" descr="http://theantiochprocess.files.wordpress.com/2011/03/missions.jpg"/>
          <p:cNvPicPr>
            <a:picLocks noChangeAspect="1" noChangeArrowheads="1"/>
          </p:cNvPicPr>
          <p:nvPr/>
        </p:nvPicPr>
        <p:blipFill>
          <a:blip r:embed="rId2" cstate="print"/>
          <a:srcRect/>
          <a:stretch>
            <a:fillRect/>
          </a:stretch>
        </p:blipFill>
        <p:spPr bwMode="auto">
          <a:xfrm>
            <a:off x="838200" y="2362200"/>
            <a:ext cx="7543081" cy="4335574"/>
          </a:xfrm>
          <a:prstGeom prst="rect">
            <a:avLst/>
          </a:prstGeom>
          <a:noFill/>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371600"/>
          </a:xfrm>
        </p:spPr>
        <p:txBody>
          <a:bodyPr>
            <a:normAutofit fontScale="90000"/>
          </a:bodyPr>
          <a:lstStyle/>
          <a:p>
            <a:pPr lvl="0"/>
            <a:r>
              <a:rPr lang="en-US" dirty="0" smtClean="0">
                <a:solidFill>
                  <a:srgbClr val="FFFF00"/>
                </a:solidFill>
              </a:rPr>
              <a:t>The church is to baptize </a:t>
            </a:r>
            <a:r>
              <a:rPr lang="en-US" dirty="0">
                <a:solidFill>
                  <a:srgbClr val="FFFF00"/>
                </a:solidFill>
              </a:rPr>
              <a:t>believers </a:t>
            </a:r>
            <a:r>
              <a:rPr lang="en-US" dirty="0" smtClean="0">
                <a:solidFill>
                  <a:srgbClr val="FFFF00"/>
                </a:solidFill>
              </a:rPr>
              <a:t/>
            </a:r>
            <a:br>
              <a:rPr lang="en-US" dirty="0" smtClean="0">
                <a:solidFill>
                  <a:srgbClr val="FFFF00"/>
                </a:solidFill>
              </a:rPr>
            </a:br>
            <a:r>
              <a:rPr lang="en-US" sz="4000" i="1" dirty="0" smtClean="0">
                <a:solidFill>
                  <a:srgbClr val="FFFF00"/>
                </a:solidFill>
              </a:rPr>
              <a:t>(Matt. </a:t>
            </a:r>
            <a:r>
              <a:rPr lang="en-US" sz="4000" i="1" dirty="0">
                <a:solidFill>
                  <a:srgbClr val="FFFF00"/>
                </a:solidFill>
              </a:rPr>
              <a:t>28:19</a:t>
            </a:r>
            <a:r>
              <a:rPr lang="en-US" sz="4000" i="1" dirty="0" smtClean="0">
                <a:solidFill>
                  <a:srgbClr val="FFFF00"/>
                </a:solidFill>
              </a:rPr>
              <a:t>) </a:t>
            </a:r>
            <a:r>
              <a:rPr lang="en-US" dirty="0">
                <a:solidFill>
                  <a:srgbClr val="FFFF00"/>
                </a:solidFill>
              </a:rPr>
              <a:t/>
            </a:r>
            <a:br>
              <a:rPr lang="en-US" dirty="0">
                <a:solidFill>
                  <a:srgbClr val="FFFF00"/>
                </a:solidFill>
              </a:rPr>
            </a:br>
            <a:endParaRPr lang="en-US" dirty="0">
              <a:solidFill>
                <a:srgbClr val="FFFF00"/>
              </a:solidFill>
            </a:endParaRPr>
          </a:p>
        </p:txBody>
      </p:sp>
      <p:pic>
        <p:nvPicPr>
          <p:cNvPr id="96258" name="Picture 2" descr="http://baptistbulletin.org/wp-content/uploads/2012/10/Baptism1_IN.jpg"/>
          <p:cNvPicPr>
            <a:picLocks noChangeAspect="1" noChangeArrowheads="1"/>
          </p:cNvPicPr>
          <p:nvPr/>
        </p:nvPicPr>
        <p:blipFill>
          <a:blip r:embed="rId2" cstate="print"/>
          <a:srcRect/>
          <a:stretch>
            <a:fillRect/>
          </a:stretch>
        </p:blipFill>
        <p:spPr bwMode="auto">
          <a:xfrm>
            <a:off x="6781800" y="5257800"/>
            <a:ext cx="2057400" cy="1393155"/>
          </a:xfrm>
          <a:prstGeom prst="rect">
            <a:avLst/>
          </a:prstGeom>
          <a:ln>
            <a:noFill/>
          </a:ln>
          <a:effectLst>
            <a:softEdge rad="112500"/>
          </a:effectLst>
        </p:spPr>
      </p:pic>
      <p:pic>
        <p:nvPicPr>
          <p:cNvPr id="96260" name="Picture 4" descr="http://www.fpctopeka.org/wp-content/uploads/2012/05/water-baptism1.png"/>
          <p:cNvPicPr>
            <a:picLocks noChangeAspect="1" noChangeArrowheads="1"/>
          </p:cNvPicPr>
          <p:nvPr/>
        </p:nvPicPr>
        <p:blipFill>
          <a:blip r:embed="rId3" cstate="print"/>
          <a:srcRect/>
          <a:stretch>
            <a:fillRect/>
          </a:stretch>
        </p:blipFill>
        <p:spPr bwMode="auto">
          <a:xfrm>
            <a:off x="685800" y="990600"/>
            <a:ext cx="7934325" cy="5267326"/>
          </a:xfrm>
          <a:prstGeom prst="rect">
            <a:avLst/>
          </a:prstGeom>
          <a:noFill/>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300" name="Picture 20" descr="http://mrayton.files.wordpress.com/2012/07/preach-the-word.jpg"/>
          <p:cNvPicPr>
            <a:picLocks noChangeAspect="1" noChangeArrowheads="1"/>
          </p:cNvPicPr>
          <p:nvPr/>
        </p:nvPicPr>
        <p:blipFill>
          <a:blip r:embed="rId2" cstate="print">
            <a:lum bright="-10000" contrast="40000"/>
          </a:blip>
          <a:srcRect/>
          <a:stretch>
            <a:fillRect/>
          </a:stretch>
        </p:blipFill>
        <p:spPr bwMode="auto">
          <a:xfrm>
            <a:off x="2819400" y="2362200"/>
            <a:ext cx="3962400" cy="2930525"/>
          </a:xfrm>
          <a:prstGeom prst="ellipse">
            <a:avLst/>
          </a:prstGeom>
          <a:ln>
            <a:noFill/>
          </a:ln>
          <a:effectLst>
            <a:softEdge rad="112500"/>
          </a:effectLst>
        </p:spPr>
      </p:pic>
      <p:pic>
        <p:nvPicPr>
          <p:cNvPr id="97284" name="Picture 4" descr="http://www.siyandasolutions.com/church/wp-content/uploads/2011/05/Junior-Church-Logo.jpg"/>
          <p:cNvPicPr>
            <a:picLocks noChangeAspect="1" noChangeArrowheads="1"/>
          </p:cNvPicPr>
          <p:nvPr/>
        </p:nvPicPr>
        <p:blipFill>
          <a:blip r:embed="rId3" cstate="print"/>
          <a:srcRect/>
          <a:stretch>
            <a:fillRect/>
          </a:stretch>
        </p:blipFill>
        <p:spPr bwMode="auto">
          <a:xfrm rot="626822">
            <a:off x="6052356" y="2001314"/>
            <a:ext cx="2930380" cy="2046615"/>
          </a:xfrm>
          <a:prstGeom prst="rect">
            <a:avLst/>
          </a:prstGeom>
          <a:noFill/>
        </p:spPr>
      </p:pic>
      <p:sp>
        <p:nvSpPr>
          <p:cNvPr id="2" name="Title 1"/>
          <p:cNvSpPr>
            <a:spLocks noGrp="1"/>
          </p:cNvSpPr>
          <p:nvPr>
            <p:ph type="title"/>
          </p:nvPr>
        </p:nvSpPr>
        <p:spPr>
          <a:xfrm>
            <a:off x="457200" y="0"/>
            <a:ext cx="8229600" cy="2362200"/>
          </a:xfrm>
        </p:spPr>
        <p:txBody>
          <a:bodyPr>
            <a:normAutofit fontScale="90000"/>
          </a:bodyPr>
          <a:lstStyle/>
          <a:p>
            <a:pPr lvl="0"/>
            <a:r>
              <a:rPr lang="en-US" sz="4000" dirty="0" smtClean="0">
                <a:solidFill>
                  <a:srgbClr val="FFFF00"/>
                </a:solidFill>
              </a:rPr>
              <a:t>The church is </a:t>
            </a:r>
            <a:r>
              <a:rPr lang="en-US" sz="4000" dirty="0">
                <a:solidFill>
                  <a:srgbClr val="FFFF00"/>
                </a:solidFill>
              </a:rPr>
              <a:t>to instruct believers </a:t>
            </a:r>
            <a:r>
              <a:rPr lang="en-US" dirty="0" smtClean="0">
                <a:solidFill>
                  <a:srgbClr val="FFFF00"/>
                </a:solidFill>
              </a:rPr>
              <a:t/>
            </a:r>
            <a:br>
              <a:rPr lang="en-US" dirty="0" smtClean="0">
                <a:solidFill>
                  <a:srgbClr val="FFFF00"/>
                </a:solidFill>
              </a:rPr>
            </a:br>
            <a:r>
              <a:rPr lang="en-US" sz="3600" i="1" dirty="0" smtClean="0">
                <a:solidFill>
                  <a:srgbClr val="FFFF00"/>
                </a:solidFill>
              </a:rPr>
              <a:t>(Matt</a:t>
            </a:r>
            <a:r>
              <a:rPr lang="en-US" sz="3600" i="1" dirty="0">
                <a:solidFill>
                  <a:srgbClr val="FFFF00"/>
                </a:solidFill>
              </a:rPr>
              <a:t>. 28:19; Phil. </a:t>
            </a:r>
            <a:r>
              <a:rPr lang="en-US" sz="3600" i="1" dirty="0" smtClean="0">
                <a:solidFill>
                  <a:srgbClr val="FFFF00"/>
                </a:solidFill>
              </a:rPr>
              <a:t>4:8-9; I </a:t>
            </a:r>
            <a:r>
              <a:rPr lang="en-US" sz="3600" i="1" dirty="0">
                <a:solidFill>
                  <a:srgbClr val="FFFF00"/>
                </a:solidFill>
              </a:rPr>
              <a:t>Tim. 4:6; </a:t>
            </a:r>
            <a:r>
              <a:rPr lang="en-US" sz="3600" i="1" dirty="0" smtClean="0">
                <a:solidFill>
                  <a:srgbClr val="FFFF00"/>
                </a:solidFill>
              </a:rPr>
              <a:t/>
            </a:r>
            <a:br>
              <a:rPr lang="en-US" sz="3600" i="1" dirty="0" smtClean="0">
                <a:solidFill>
                  <a:srgbClr val="FFFF00"/>
                </a:solidFill>
              </a:rPr>
            </a:br>
            <a:r>
              <a:rPr lang="en-US" sz="3600" i="1" dirty="0" smtClean="0">
                <a:solidFill>
                  <a:srgbClr val="FFFF00"/>
                </a:solidFill>
              </a:rPr>
              <a:t>5:17</a:t>
            </a:r>
            <a:r>
              <a:rPr lang="en-US" sz="3600" i="1" dirty="0">
                <a:solidFill>
                  <a:srgbClr val="FFFF00"/>
                </a:solidFill>
              </a:rPr>
              <a:t>; </a:t>
            </a:r>
            <a:r>
              <a:rPr lang="en-US" sz="3600" i="1" dirty="0" smtClean="0">
                <a:solidFill>
                  <a:srgbClr val="FFFF00"/>
                </a:solidFill>
              </a:rPr>
              <a:t>II </a:t>
            </a:r>
            <a:r>
              <a:rPr lang="en-US" sz="3600" i="1" dirty="0">
                <a:solidFill>
                  <a:srgbClr val="FFFF00"/>
                </a:solidFill>
              </a:rPr>
              <a:t>Tim. 2:2, </a:t>
            </a:r>
            <a:r>
              <a:rPr lang="en-US" sz="3600" i="1" dirty="0" smtClean="0">
                <a:solidFill>
                  <a:srgbClr val="FFFF00"/>
                </a:solidFill>
              </a:rPr>
              <a:t>24-25) </a:t>
            </a:r>
            <a:r>
              <a:rPr lang="en-US" dirty="0">
                <a:solidFill>
                  <a:srgbClr val="FFFF00"/>
                </a:solidFill>
              </a:rPr>
              <a:t/>
            </a:r>
            <a:br>
              <a:rPr lang="en-US" dirty="0">
                <a:solidFill>
                  <a:srgbClr val="FFFF00"/>
                </a:solidFill>
              </a:rPr>
            </a:br>
            <a:endParaRPr lang="en-US" dirty="0">
              <a:solidFill>
                <a:srgbClr val="FFFF00"/>
              </a:solidFill>
            </a:endParaRPr>
          </a:p>
        </p:txBody>
      </p:sp>
      <p:pic>
        <p:nvPicPr>
          <p:cNvPr id="97282" name="Picture 2" descr="http://www.faithchristianhenderson.org/home/180013580/180013580/Images/Childrens%20Sunday%20School.jpg"/>
          <p:cNvPicPr>
            <a:picLocks noChangeAspect="1" noChangeArrowheads="1"/>
          </p:cNvPicPr>
          <p:nvPr/>
        </p:nvPicPr>
        <p:blipFill>
          <a:blip r:embed="rId4" cstate="print"/>
          <a:srcRect/>
          <a:stretch>
            <a:fillRect/>
          </a:stretch>
        </p:blipFill>
        <p:spPr bwMode="auto">
          <a:xfrm rot="21067092">
            <a:off x="134519" y="1793644"/>
            <a:ext cx="2958382" cy="1972254"/>
          </a:xfrm>
          <a:prstGeom prst="rect">
            <a:avLst/>
          </a:prstGeom>
          <a:noFill/>
        </p:spPr>
      </p:pic>
      <p:sp>
        <p:nvSpPr>
          <p:cNvPr id="97286" name="AutoShape 6" descr="data:image/jpeg;base64,/9j/4AAQSkZJRgABAQAAAQABAAD/2wCEAAkGBxQTERUUExMVExQWGBsYGBcXFh8fGxkbHBcXFxgdHxwYICgiGh4lGx0VITEhJSkrLi4uHB8zODMtNygtLisBCgoKDg0OGxAQGysmICQsLzIvNzctLC8zLCwvLS8sNCwuNDAsNCw0LC8sLywsNCwvLywtLCwsLCwsLSwsLCwsLP/AABEIAKsBJgMBIgACEQEDEQH/xAAcAAEAAwEBAQEBAAAAAAAAAAAABQYHBAMIAgH/xABVEAACAQMCAwQFBQsHCAgHAAABAgMABBEFEgYhMQcTQVEiMmFxgRRCUpGhIyQ0NWJydIKSsbMVMzZDc6KyCBZjg8HC0fAlU1R1k6O04SZERVWElNP/xAAaAQEAAwEBAQAAAAAAAAAAAAAAAgMEAQUG/8QAMhEAAgECBAELBAEFAAAAAAAAAAECAxEEITFBURITMmFxgZGhseHwBSJS0cEUFSNCYv/aAAwDAQACEQMRAD8A3GlKUApSlAK/MsYZSrDIIIIPiDyIr9UoDJuyhGtdW1Sxkkdyux4t7lj3YLEet47ZYs1qGpXqwwyTPySJGdvcqlj9grNOMvvPiPTrvOI7pTbSYHVvVXJ97xH9Spjtr1IxaU8aZ7y5dLdAOpLHcw+Kqw+NAdPZHxA17pkckjBpVd45CPMMWX+4yV69rGq/J9JunyQzJ3a4ODukITkfYCT8KrHZXafyfqV/pmSV2x3EWfEbVWQ597IP1TTtk++rvTdNHMTTd7KAeYRfRz+yZz+rQFt7M9Ja20y3VyzSuglkLEltzgNg5+iNq/q1aKrXGHExtO5hgiE93csUgizheQyzufBFHM+J6eZFfutF4gK94upWyyde4WBe7/NDspfHtP2UBotKoHZ5x7JdTS2V9D8nv4c7lHquBjJGScHmDyJBB3A46ePH/El3aapp8cDO8VxuVrdUj9NlPL03XK53KCdwAC588gaLSsu4pttct7aS8GowkxL3j2yW692FHNwruCzYGeuCfMV2aTqWp6rawzW8yachQbnMIkaWTo+xXOEiByASdxOfAAkDRaVnnZzxBete3mn37pNLbbWWVVC7lbB5hQB0KEcs9c5qQ434qmiuLewslRry5yQZPUijGd0jAczyD4H5J68gQLnSs11201iwha7XURfCEb5oJLdIwyDm5Vk5qQMnHsPXobHqOv8Ae6PLe2zmMm1eeM4UlWWMvghgVJDAqevjQFnpWWcG6rq2p2EDR3C2xG/vbp4EZpH71tqxx4CbVTAZyOZ5DoTXrpGu6jZ6vFp99Ml5FcozRTCNUZSqscFUAHVSCOfrKc9RQHj25Zl+Q2kDMLqebC7CQRHja5bb83cUPPwVj4GtUFR0ehwC5a67sG4ZQhkYkkKOiqGJCDrnaBnxzVHvtcv7/UriysJ47OG02iWcxiR2dgeQVuWMgjw9UnPMCgNJpVS4Y07VILgrd3kd5bGM7X7oRyLJuXAIXkVK7ueSc+XjbaAUpSgFKUoBSlKAUpSgFKUoBSlKAUpSgFKUoBSlKAzvt00wyaWZkyJLWRJlI64zsb6t279WorVNRGp6po0ag92sIv5B4AkAxg+0OoGPy603WdPW4t5oH9WWN4z7mUr/ALayL/J70WRXu55gd0e21Td1XaS8i+4Hu+lAWDjofJda0y9GQspazlPh6ee6z+s7H9QVx8N/fvE95ccmjsYxAn5LnKH7flP11YO2DSjPpUxT+cgK3CEdQYzliPbsL1G9hOnMmnNcS5Mt1M8rEjBIB2DP6wdv1qA5ruTPFsIk+bZnus+Z7wnHtx3n1VqFUDtN4XnleDULED5baHkp/rY+pTwzjLcsjIdx1IrksO2Wzxsuori1uByaFoiTu8lxz6/SC0Bx8c24j4k0qZOUkgZHx4qMrn9l2HuArq7Qvx5ov58v+5Xrw7pk2oaoNVuIZLaCGPu7SGUYkOdwaR1zhfWfA8fR8FBPJ2iXCjXdHBPqs272d4yomfLLAj4UBcu0L8VX36NN/DauPso/E9n/AGX+81dPaNIF0q9zyzbyKPeylVHxYgfGuLsilDaPaY+ajKQeoKyOp+0UBB8K/wBJ9V/sof4cNQeotey8U3Isvk4lhtlA+U79mwrCWx3Yzu3Se7rUtwlcqeKNTH0okAPgTGsKuM+YOfqNenG1rPYapHq0ELXELRdzdRxjLhc+uB48gns9DmRuyAOu+suIJYpInbSdsiMjY7/OGUqfDyNf200CWw4bubWZkZ47W7yYySuGWZxgsAfneVeh7XtOZQITPcSnpBFA5kJ8uYC/UaleKbl20W6eZBDI9nKWjznYzxNhM/OYEhc+JoCP7EvxHaf67/1EtRfGX9JNJ/Ml/wAL1J9iR/6Fth4qZQR4g9/If3EH41D8a3CjiTSsnG1Gz5DvO8RPrYYFAalWX8T8K39pqEmpaWVl70Dv7VzjfgAErnAPTd1DA5xkNitQqiXfajaW1zNb3oktmjchHMblJV8Cu0E+w8seR58gO3gTj2HUd8exre6i/nbeT1lwcEjpuAbkcgEHqBkZt1ZVwYjX+tzapFC8NoIe6R3XabhsKN2PFcDr+SnjkDVaAUpSgFKUoBSlKAUpSgFKUoBSlKAUpSgFKV+ZHCgkkAAZJJwAB1JPhQH6pVGve1bT1YpE8t269Vtomf6mOFPvBxXM/aVIwzFpdy3l3jxR/vY4qEqkIdJpd51Rb0RoVKzkcfXx/wDpaL+dej/diNfv/Pq+/wDt0P8A+4f/AONVf1dD814kubnwNDpVFs+P23BLiGGGRvVjW63Ow9gMa58ema/j9opQnvNOuiATziMcgPtA3qeftAPspHFUW7KSDpyWxe6/mKzHiLtntoFQRW88krfMlBhC9PWZwfsBHLmRU/wbx0t43dSwtazkEqhcOrgcztdcZYDmVIBxkjIBI0pNq60K27OzLhVX7ROLG0y1FwIPlA7xUZe82bQwYhs7WzzAGMeNWis47fvxO/8Aax/vNcOniO1aWFVkvtKuraFsYlU94gDY2knaoHXpnPsNaDpGpxXMKTwOJIpBlWHj4HkeYIOQQeYIINcMPdfycvyjb3HyYd5v9XZ3Q3Zz4YzVL/ye7eRdLcuGCPO7RbvFNqKSPZuDD3g0Bd4eJrVrxrJZgblF3tHg8hgH1sbScEHGc/bUPxlxo1jd2VuLcSi8k7sP3u3Yd8aHI2HI9NT1HjSyu9MOrypGg/lIJiQ92+dgVTncRs5qU5jmeQqudrP410L9Jb+Ja0BqIFf2qPd9rOlRytE1ycqxVmWJyoIODzC8xnxGRVxsbyOaNZInWSNxlWU5BHsIoCsaDxi9xqd1Ym2EYthky97u3ZK7PQ2DGVOepxjHOrdWZ8Hf0k1b8yH/AAR1fdb1mC0iM1zKsUY+c3ifIAc2PXkATQHfX8IqnWvabYNKkbPLD3hxG80Loj+5mGPLmcVcqAVA8YcW22nQ97cMeZwiKMu56kKPZ4k4A5c+YqerIeJGWTiyzjuP5tIQYlb1S+JWU4PLO8Dn5oooDrPaxcIyPPo91DbuwUSsTy3EBSQ0YUZyORYewmtTr8SxBlKsAykYIIyCD1BB6iqz2h8Yx6baNKcNMwIhj+k3TJ8kGQSfcOpFAWmlUrgbju2uktrcSyPcmFd+6JwCyxgudxUKeYPjzqZ0fiy2ubma2iZjNBkSqY2AUhtvrMMHn0wefWgJylRfEevwWMPf3DFIgwUsEZsE9MhQSB4Z91dmnXqTRRyxklJFV1JBBKsAVODzGQR1oDoqocd8ZSafJaIlsJ/lUndAmXZtbKBc+g2c7j9VSfEnF9nYgfKrhYieYXmzkdMhEBbHtxisv4042s9QutKW1lLtHfRFlKMpALoAfSGDz8jQG2UqEuuKbaO8js5GZZ5RmMGNtrDBPJ8bfA+PWpugFKrzcZWvyuS0UyPcRDc6JE7YGFOcgYI9JPrpQFhpSlAKiuK/wG6/R5f4bVK1FcV/gN1+jy/w2oD5o4YWSG0WVL/5KJZGTa0W5CwA5k89vLzFd0mj6nP6UeoRyr5xXBA+pQBXJp95DFpcDTwfKE+UONu8rg7evL1uWeRq18J63bScraykiB6usSBfi+7n7utePWnOLlNR3edo2/Zqgk7Jv1KhNwlqvizv/wDkf8Wr96Xw9qkUySGJpAjZ2tcLtOOmfT88GtZpWT+41GrOMfD3LOYjxZll/wAM6nPLJIyohkcNjvF9HGNuCCSNoAx7qsV9o2puYXS5WFu7CyjexUsrMN4UKQdwxnkOdXGum9TAQeIX/n/bR4upUjdpWissuO2Z2NCKu1uZpxDw7cSG1S6vGmWa6ih2rGFC95uBYY6kD2V+rQ3NtcTW0jffVpIGjfwYcnibkeYPo5HirYPjVj4m/nNP/wC8bb97V6dr1uItXtJR/XwPG3vjYsD7/SUfAV7n0eq3BX0btw9DDi4cNjXtH1Bbi3inT1ZY1kHsDKGx7xmqJ2/fid/7WP8AeameyqUtpkQJzsknT4LcShR8FwKhu338Tv8A2sf7zWhqzsRTuR3EnBt/c2cDpd/K4kSNzYyKI0kAVTt3wlS3TkG8ccxVt7O+LIL63xFH8neDEclvjHdYGAAAB6PIgch0IwMVNaNIFtIWYhVEKEknAACAkknoKyrsslFxxBqdzbj71IYZHqs7SIVbH5W2Vs9eftrh0l9GH/xbe/oS/vta5e2a2Emo6LGSwV53UlSQcGS2BwykFTjPMcxXXo39Lb39CX99rXn2s/jXQv0lv4lrQGhS6JbtB8nMERgxt7rYNmPYB094rOuyWJrPUNS0zcWhhZZYgT6obn9ZVo8+0E+NajcTqis7sFRQWZmOAoAySSegArOOypDc3mo6pgiK5kEcBIILRx5Xdg+Bwg94YeFAfzg7+kmrfmQ/4I6i+K9at34jijvJkjtrKLeFkPoGZgGGfM4aMj8z31KcHf0k1b8yH/BHXFBaxpxZcLcKjC6tVaEOoOSBEuBnln7lL9VASXHnFmlXenXMJu7eRjE5jG7n3iqTGRy67sfu8am+yrU2uNItJHJLbChJOSe7dogSfEkKDmp3+RLb/s8P/hL/AMK6bNI1QCIIE54CABepzjHLrmgPaqX2kcBrqUaMj9zdw84ZRnzztbHPGQCCOanmPEG6VzwX0bvJGrqXiIEig81LKHXI8ipBB9/kaAzLhDtCuILldO1hO6n5LHP82TPJd2ORyeQdeWeRAINTfbd+JLr/AFP/AKiKq5/lGpG1pargNcGfEYAy5QowcADmQW7n47anO15XHD0wkOXC24Y+bd9Du+3NAWrhD8AtP0eH+EtUrs9H/Tmtfnxf79XXhD8AtP0eH+EtUns+cDXdZUnmWiIHiQN2T9o+sUBIduX4kuffF/GjqX1PXFsdI+UkA91boVXwLFVVF5dAWKioTt2nVdGmDMAXeJVBPrESq5A8ztVj7ga/HabZvLw64QElYoZCB9FDGzn4KC3woCQ7NNCVbWO8mAlvbpRNLMw9P7oAyoCfUVU2LtGBy6eAgO1uwiF9pEwjUStexqzgYZlDxkAkdcHpnpVu7ONYjutMtZI2B2xJG4HzXRQrgjw5jI9hB8aq/a9KPlejLkbjfIcZ54DxgnHlkigJLtf0F57MXEHK6sm+URMBzwuC4HwAbHiUAqY0ri+GXSxqB5RiIyOB81lBDp7TuBUefLzqxEV8965olxDfPoUXo2l7cR3CH6MXpNIB7F2f+UPpUBoPYzpjm3m1CcffF/IZT15RgtsAz0GSxHsK+Qr+VoFrbrGixooVEUKqjoFUAAD3AClAetKUoBUVxX+A3X6PL/DapWoriv8AAbr9Hl/htQHzloerR22mwPLAs6m4cYbHonGdwyCM/wDOasundoFpJhQJVY8gndkn4CPNVbSprVdLhN3HJInfvgIcc9vj6SnGM9DU9p3G2mxLiJDCPJYsZ95Xr9deJXpKbl9km7vTTXv9DXCTVs0XO3m3qGAYA+DKVP1HmPjXpUbpOri49JIplTweRQob80E7j78Y9tSVeTKLi7M0J3P3AMsvvH769b9sufZyr0gtGDKeRwQTzryvIyHY4OM9a0OE40Xdb/wTs0it8Tfzmn/942372ro7ZpQ+qWMY6xRSSt7FY7R9qGuHjO6SL5FLIdqR30DscZwq72Y4HM4ANQWt30t7eS3AUia7K29rEfWVPVUt9H6beA517/0Zf4k9k7nmYt524mv9kSn+SYWIx3jTSfB55GX6xg138d8JrqVsLd5XiQOHJQAlsBgBz8MnPwFS2i6ctvbwwJ6sUaxj2hVC595xmu2tbdyBmdx2RCVRHcanfzRLgCMyDbgdOTAgeHhV54d0C3soRDbRiOMHJ8SzHqzE82PIcz5AdAKk6VwFWs+DRHqsupd+5eVO7aMqNoXagAB6/MU/XXnxpwSL+a2m+UyQNbEtGY1UkMSjbvS/MXlVtpQFMm4B7/Avb66vIwQe5ZlSJiDkbliVS2Dg8zVvt4FjRURVRFAVVUAKoAwAAOQAHhXFq2vW1sAbi4ihz07xwpPuBOTXVZXscyB4pElQ9GRgyn3FeVAV/RuDxBqNzfCd3a5GGjKgKACuzBHPKhce3Jr14x4Nt9RRBLvjkiO6KaI7ZIzkHkcHlkDl7OWDzqxUoCgns/uZB3dxrF5LD02KFRmHk0gyWz4561d7K1SKNIoxtSNVRV8lUBVH1AV70oBVF4n7NkubtryK7ubS4ZQrNE2AQoCjpgjkBkZxy6VeqUBReHezOCC5F1cTz31yvqSXDZCYzggc+YycZJx1GDzq167pEV3byW867o5BhgDg9QQQfAggEe0Cu+lAVThfg97NkBvrmeGJdsUMm0KoxtXJUAvheQB5Dly5DHhxH2fRXF18shnms7rG1pIWA3jAA3KevIAdR0Gc4FXKlAUHUOzJbiGRLq8uLmVwqrLJt+5Krq7CNQMKXKqGPMkAfG56bZd1BHCzd5sjWMswGWCqFyR0ycc666UBnTdlKRTvNYXtzYd4ctHEQU9wBxy64BzjPLHSva77LYXML/KZ2uIpRMbiUiSR2UgopJ6Ip6KMf7av9KA87mdY0Z3YIiAszMcBVAySSegArPOztWv7651d1Ijf73swf+pRvSf9Zh8CXHSrnxDoUV7D3M+8xEgsiuV34OQGK4JXPhmpC2gWNFRFCIoCqqjAUAYAAHQAeFAelKUoBSs61rtQAd0s4O/2sVM0j7IiVODtwGaQA5GcAcjgmqxd8ZanL1uY4B5QQD/FMXP1Yq6GHqTzSK5VYx1ZtlRPFhxY3X6PL/DasG1fWHXnc6hdnPzTO4B9yRYH2VV9Xnt3jcpDO7beUrbyBz65dj+6pSw7jq0cVVPRMmeH7O2k0qM3bMkSTscr5n0RnAJx7sVbdA0SwUB7ZIXPUOG7wg+9idvwxWbpq8P8kG23fdu93bcHmMjnnGPtqP0jh2WYgrLbp4jdOgP1KSw+qvBqYdyUnKbirvsNsZ2tZXyN5xQCqBo3BbDBmv3YfQikIH7RPMfAVddPt44QAmABg82yTjzZiSfjXk1KcIuylfuNUZN6qx/NVcidyCRzA5exQK6dOmdkk3MWAAAyc8yf/avO47lizNJsYnOdwK/V1rkbWrWFCjXUGS244kGcYAHLr516U6ilCTjnkerVxNJ0LJ52SIXtCse/itYA20y3kUe7GcbxIuceOM1ofBXZ1HZTG5mmN1c4Kq5UKsanqETJwSORbPTyyc5NxpxHZTpFEJO9AlDOFVsbRHIOuBnmV6GufR5YmH3rczx48I7iRSPgTXpfSsPN0LaZ6PI+axNSKnc+maV86Pxpc2owuqzZHzZAkx9x3KW+sj31+ou3e9VWUxQSn5khRk+LKHIPuBFbJ03DJlcZKWh9E1B69xhZWeflF1FGw+Zuy/7C5b7K+ZNf7SNSu8iS6dEPzIvua48jswWH5xNVOqyR9Aa/29wJlbS3eY9N8p2L7wBlmHsO2s61jtR1W8JRZmiB/q7ZSvv9IZk/vVRKt3CVpqaHNqrojEE7wAh9v3Tr+rzqurU5Eb5d7sSirsqs8jMxLksxPMsSST45J55r303VJrd98E0kLfSjcqfjtPMeythu7WIxZ1QWe88ty5U/BmIYn82o/QW0hSRB3JkB9EzZyT4YMo/w1iX1C8W+Q32ZrxLeZz1OLQ+2rUYNonCXSdfTXY5HTkyYHxKmtG0Dtv0+bAnElo/LO4b0yfAMnP4lQKznjAao6le5iaH/AEKiQ4/XG74qorMnQgkEEEHBB6g+NaqFbnY3y7ncrnHks+1dM1WC4TfBNHMvnG4YfHB5H2V2V8R2d5JE4eKR43HRkYqw+K86vmg9smpW+A8iXKDHKZctjx9NcNn2tmryB9QUrJ9A7drOXAuopLVvFh90T61Ab+6ffWjaNxBa3S5triKYeIRwSPevVfiKAkqUpQClKUApSlAKUpQClKUApSlAZ7qvZfHktZy/JwST3TpviGTk7MFWjyfDJA8AKrV5wVqMf/y8c484Zhn6pgmPdk1s9KuhiKkFZMrlSjLVHz7d6dOjAy2N0rDo3ydnwPzogwHTzrhn1OJeUjFPDEiMv2OBX0hXBeaRHJ1Mqf2c0iD6o2APxFXLGzWyIPDxPmmez09+e6FT+TIF+wHH2VzHhyzbms/1SoR+6voO84KDnK3dwvkGSCQf+bCzH66gbvswdjkXVsT/AKXSrR/tVFqLxEXrBHVSa0kzFzwpb+FwfrWn+acH/aPtWr3r+hm3n+So1ndXWzvBDFo0GdvMZLFgq9PPPMcudUDUeI7mFik1hZwPjo+nRKw9uHT/AGVHnqf4eZ3kS/I9RwtbDrcH9pBXhPZ6dD6ztKfJWz9qYH21WLmcuxZgoJ+iiqPgqAAfAV5UdaO0F6jm3vJli/zhji/BrdEPTe/Nv+fiaibzU5ZCSznnyOAACPI7cZ+NcdKrlVlLK5NQSFKUqskK/qn4+yv5SgLno/GVvbp6FhGJR0cMT7+bgsPdmuTVOPbybIEghU+EQx/eOW+2qvSs6wtLlcq1315+pPnJWtc/csrMSzEsx6knJPxNfile9lZSTOEijeVz0VFLMfgoJrQQP3DqUyIUWaRUPVVdgp+AOK5auEfZ7cIA15Lb2CHn98SjvCPHbEm5yfYQK/WdHtvC51OQef3vAfqzKcfD/hxJLQFQhiZ2CqpZjyAAySfYB1q02fZ5eFBJOsdlEf6y7kEQ921vTPwWvSbtDuVUpaRwWCHkRbRBXI8N0rZcn2gioO2s7u+lOxJ7uU4yQGkb2bjzwPaa6Cf+R6Rbfzlxcag4+bAncxZHg0kmXYe1V/8AfU+DdQjt4RPDoaImxDHNDMru5cBu7VpgsjtzAIQsNwYZyDWc2XZXOMG9uILIeKs3eS48xHFnP7QrTuHLpYYoYLZ7q4MAYJLLEHjBbIB27gyBVJUYYYBIwasjSnJXSIucVqy9abxVbSymAv3NyMA282El5ruGFJ9MY8UJFTdZTqETRokdxbgwRmPuxgyxSTu2Jbm6YBWITJkKsApO7LE7dv4h1qSB0a1u98EkpSKIxKyXJTlKLeG2h3RxgjHe7yM5JByGaDVjqaehrNKjtC1dbmPcFeN1O2SKQYeN8AlWHuKkEciCCORqRrh0UpSgFKUoBSlKAUpSgFKUoBSlKAUr8SyBQWY4A5k1w3GrJsHdsHd+SKDzyfMeAHU58qrnVhDpMnGnKWiM84q4Ns7i+mvZy0iqF375e6hjCKqc3GGJ5eBHXoao3GPFMMBxY34vISfTsrqNp415fMlmXmnTkCCPM55btc6EGgSNXeN0O5ZEPpB8EEn6WQWBB8DWb8QcN20k3czLp93OckCKRbe6Y46kIQGOM8iD09ldoUptcqcs3tol2e7OVZxTtFZcePzsMq/lTS7j+ftJbNz1ktH3IT7YZj6K+xXr+f5kib8Avba88oy3cznz+5zYBx+Sxqwav2ZwZxFcyWz+Ed7HgE+OJohjHvQVVtX4Dv7dd5tzLF/1sBEqY88x52j87FWyhKOqK1JPQidV0a4tm23EEsLc8CRCuceRIww9orgqf0njO9t17tLhmiwAYZQJIiPLZKCoHuArv/l7T7j8KsO4Y9ZbF9nu+4y7k+orUSRUaVbTwnBPzsdQglPhDcfe8uT0UbyY3PhycV4L2f6kZe6FlPv89noe/vPUx7d1AVmla3oHYRdyYa6mjtl5Hav3R/aDjCj3hmq56f2caZaHAha8lU8zKTJj3xQjaB/aBR7aA+f9K0ie5bZbwyTNyyI0LYz54HIe01b4uzCWIBr+5t7BSCdrvvmI/JijyW9wOa0TVuKGINvbnGBjuLRSzqQcYEVi3ofG6H5tQDdn+pXe77itrGxJZriRVLZ8TFbjr/a7z+V1oCqyXmjWpxFbz6jIPnzt3UOR4rGnpsM/Ncj/AI8V72hXrIY4XSyhP9VaIIl+tfTOfaxq7RdmWm24PyrUHuH+hbqAM+RPpZ+tal9E4Zto8fJNMEh/669O/Pt2HCA+1QatjQm87FcqsVuY/pHD15etmCCack83Ckrnx3OfRHxNW2y7LinO+vILbzjj+7SjzBCeivv3GtcOi3Ewxc3TbOndxDauPLkAP7pruseH7eL1YlJ829I/byHwxVqowXSd+wqliOCM/wBF4Uskx8m0+S8bwlu29D/w0whHvOat8Ok3bqEedbeIdIbdQqgeXo4H76sUsgVSzEKo6knAHxPSuZb8N/NI83kUXCn2iSQqjfqsT7K65wpq9ku33KuVOeRxWXDFtHz7vefOT0vs9X7Kl1XAwBgDwHQVzSxTBS0kkNsg6nO4489z7Qh/VcVX5NfsGYpGJ9VlGAViQyp15E4At194C1lnj4N/beT6iyOGlvkTv8qRk4QmVgcERKXwfJmX0U/WIqLm4aeSX5RDGunzYI+UKwMhBwSHjT7jIDges7dByrqiGrT4CQ22nR9AZW76UDwISMhF9xc4r0HZ5HLzvrm5vicZV5DHFkeIih2j6yaplUr1MrKK8X+i+FGEc9SS01sXoIcSd9arucYwzQyFd2F5AnvSDj6IHhViqA4W4TisQRHJLJ6Cxr3rKdkakkIoRVAGSSSQST1JwKn6sWmZMUpSugUpSgFKUoBSlKAUpSgFKUoBWTL2jiS7mt4RZae8cjRvJdkliVJVtqxgITuHQyVrNYj2gdjdzc3U11bzxOZXLmJ1KEewMNwY+07a44pu7R27Whcm0Dvhm7vLi9BHqh+5gI9kcGCw/OZqkdP06GBdsEUcK+UaBc+/A5+8186zafq2knJW5tVzkspzESeXMrmNj0658KsOids9ymBcxRzjl6S/c39pOAVPuCiroyijNUpze5uTAEEEAg9QRkH3g8jUa+gQbt0Ye3f6cDlP7vq49gAqu6L2o6fcYBlNux+bMMD9sZX6yKuUEyuoZGV1PRlIIPuI5Groy4MoalHUrGtcHfKM97Fa3+fF17i49gEkZGfiTWf652Z2wPoyXFg30bmPvIifALLGAQPaVNbVXqlwwGOo8jzH21xpPVfx7eRONVr589T5l1Ps5v4lLpELqMf1lswlH7K+mPioraP8nyELpj82L9+4dSfUIC4XHzeXP3sasU2hWjtuCNbyeEkDFCPgvL7K5bi0vIyRBdq+7ALyRASADOPTAO/qeo8ahzSej8fYu55WzLXqAJU5ZEUdWfmMe0ZA+JJ91UrVb7TR6M0kl8RyEecxdcgd2myBseZBNfz/ADY7w7rqeW4byJIUe7mSPhipey0+KL+bjVPaBz+vqamqVNau/kVyrvZEXBrF2yBLOzjtIhyBYAYHhhQAB+ya834ekm53d1JL+QvJfq6fUBU3Ldop2lst12KCz489q5b7K/qd63qRYH0pGx8QF3H4NtpPEU6XCPr+yCVSpxZzWOjwRfzcSg/SIy31tk103FyiY3uq55DcQMnyGep9gqO1jUba2H37fJHyzsU7CR7FUmUn81/hXNZ6zI5P8n6ZM+eRnnAgRh57pB3ko/VPvrJLG8roRcvJeZbHDP8A2diXWd25Rwu3tcbAPeGG/HtCEV437iJd91dRWyewqPhvlzu+Coa8Rw5qNx+E362yHOYrKPB9n3aXJBA+ioqR0zgSxhfvO4E0vjLOxlkyPHdKTg+7FVt4ieslHs9y2NKnHa5W7biC3dgbGzuNQcZ2y7SIwQcHE9yRt5/QJHsqTXTtWuPXmt9PQ49GFe+lx4gvJhAfaFNXQCjMAMk4A6k1FYaF7yzfXmWXeiKnbdndnuD3He30gzhrqQyAZ64j5Rgfq1Y5Hht4skxwxIPYqgfuHuqtanxsCzRWMfyqUD0nziGMebOcAj4ge2qjtku5eedSnB6AlbOD3nl3nwxuH0qvStkjdSwMpfdUyXn7drt1XLja8Um7k7u13Rx5K/KXjJDMATtjU4G7AY5bpj1TkVN6HdtJGS5Virum9BhX2sV3Ac8eRGTzBqF0ng701lu5TcSqMIg9GGMEY2qgwCMHHMYI6irUqgDAGAOQAoVYh0V9tP536vyXUf2lKUMopSlAKUpQClKUApSlAKUpQClKUApSlAfwiqnr/Ztpt3kyWqI5+fF9zbJ8Tt5MfzgattKAwnX+wJhlrO6DeSTjB/bQYP7IqhXnDeraWxfu7iADmZImJjwPFmjJXHsb6q+s6UB8x6J2xXkWBOkdyvmRsf8AaQbf7tX/AETtYsJ8CRntmPhIuV/bTIx7WxV41/gLT7zJmtYy5+eg2PnzLJgt8c1m2v8AYEpy1ndEeSTjI/bQch+qamptFUqUWaPZ3kcqh4pEkQ9GRgw+ta/gulPq5fw9AbgD5Ej0V/WIrGOFODb/AEvUY5bi0mlhG9W+TqJRJujdVBAPIbiDl8AYrWUl1WfHdW8FgnTfcP3su3HIiOIhVPsZzUKleosoR8yKw63ZJrDM3RVjHm53H9lSFPvDn3VC6jr1jC+ya6M0ucCGIl2zjO3u4Bnp4OD767F4CEv4fd3N7kekm/uoT/qocZ/WLVY9K0eC2XbbwRwr5RoFz78Dn8apcas+nPwy89S2MIR0RUrfUL6VdtlpotozzEl4wjAP9hFub2/NrpXg+5mOb3UZnGc91bAQRgY9UsMyOOvzhVypXYUKcc0ibbIbROFLO0529tHG308ZkPvkbLH4mpmlKtOClQ+v8S29oPur+mfVjXm7eWF8PecD21Sdd4guJsCZ2son9W3iG66lB6cvmA/lbfLDUNVDCVKuei+abv5cteucYQwN3UYa5uDyEMXM5/KIzt+0+yqVqt7Ncyd3cs0z/NsLU8h/bSjIXHj6xHI+jUpofCczpt2/yfbnqiHNxKP9JIfVH5I5cyNtXXR9Hhtk2QRrGvjjqfaSebH30NfOUMN0M5fN9F3Xf/RVdM4LeVQLtljhBytpB6MYPm7DnI3Tnnr41c7S1SJAkaKiDoqjAHwFe1KGCriJ1ek8uG3zr1FKUoUilKUApSlAKUpQClKUApSlAKUpQClKUApSlAKUpQClKUApSlAKUpQClKUApSlAKpXGfEMyiYW5CQwbRdXADM8RcqfQRVbf3cZ3yDkQrqQc5xbNSlKwyMpwyoxB8iFJHWoHhDh+3S3jk7oM7/dWaRmkPePzdgZCdpJ5nGM0OxdndFb0rhmdpG7lTAMnfeTkSTyeZjAJVAR87OSMekauWhcMwWuWRS0retNId0jHxyx6Z8hipmlDTWxdSpk8l69v60WyFKUoZRSlKAUpSgFKUoBSlKAUpSgFKUoBSlKA/9k="/>
          <p:cNvSpPr>
            <a:spLocks noChangeAspect="1" noChangeArrowheads="1"/>
          </p:cNvSpPr>
          <p:nvPr/>
        </p:nvSpPr>
        <p:spPr bwMode="auto">
          <a:xfrm>
            <a:off x="155575" y="-2560638"/>
            <a:ext cx="9144000" cy="53340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97288" name="AutoShape 8" descr="data:image/jpeg;base64,/9j/4AAQSkZJRgABAQAAAQABAAD/2wCEAAkGBxQTERUUExMVExQWGBsYGBcXFh8fGxkbHBcXFxgdHxwYICgiGh4lGx0VITEhJSkrLi4uHB8zODMtNygtLisBCgoKDg0OGxAQGysmICQsLzIvNzctLC8zLCwvLS8sNCwuNDAsNCw0LC8sLywsNCwvLywtLCwsLCwsLSwsLCwsLP/AABEIAKsBJgMBIgACEQEDEQH/xAAcAAEAAwEBAQEBAAAAAAAAAAAABQYHBAMIAgH/xABVEAACAQMCAwQFBQsHCAgHAAABAgMABBEFEgYhMQcTQVEiMmFxgRRCUpGhIyQ0NWJydIKSsbMVMzZDc6KyCBZjg8HC0fAlU1R1k6O04SZERVWElNP/xAAaAQEAAwEBAQAAAAAAAAAAAAAAAgMEAQUG/8QAMhEAAgECBAELBAEFAAAAAAAAAAECAxEEITFBURITMmFxgZGhseHwBSJS0cEUFSNCYv/aAAwDAQACEQMRAD8A3GlKUApSlAK/MsYZSrDIIIIPiDyIr9UoDJuyhGtdW1Sxkkdyux4t7lj3YLEet47ZYs1qGpXqwwyTPySJGdvcqlj9grNOMvvPiPTrvOI7pTbSYHVvVXJ97xH9Spjtr1IxaU8aZ7y5dLdAOpLHcw+Kqw+NAdPZHxA17pkckjBpVd45CPMMWX+4yV69rGq/J9JunyQzJ3a4ODukITkfYCT8KrHZXafyfqV/pmSV2x3EWfEbVWQ597IP1TTtk++rvTdNHMTTd7KAeYRfRz+yZz+rQFt7M9Ja20y3VyzSuglkLEltzgNg5+iNq/q1aKrXGHExtO5hgiE93csUgizheQyzufBFHM+J6eZFfutF4gK94upWyyde4WBe7/NDspfHtP2UBotKoHZ5x7JdTS2V9D8nv4c7lHquBjJGScHmDyJBB3A46ePH/El3aapp8cDO8VxuVrdUj9NlPL03XK53KCdwAC588gaLSsu4pttct7aS8GowkxL3j2yW692FHNwruCzYGeuCfMV2aTqWp6rawzW8yachQbnMIkaWTo+xXOEiByASdxOfAAkDRaVnnZzxBete3mn37pNLbbWWVVC7lbB5hQB0KEcs9c5qQ434qmiuLewslRry5yQZPUijGd0jAczyD4H5J68gQLnSs11201iwha7XURfCEb5oJLdIwyDm5Vk5qQMnHsPXobHqOv8Ae6PLe2zmMm1eeM4UlWWMvghgVJDAqevjQFnpWWcG6rq2p2EDR3C2xG/vbp4EZpH71tqxx4CbVTAZyOZ5DoTXrpGu6jZ6vFp99Ml5FcozRTCNUZSqscFUAHVSCOfrKc9RQHj25Zl+Q2kDMLqebC7CQRHja5bb83cUPPwVj4GtUFR0ehwC5a67sG4ZQhkYkkKOiqGJCDrnaBnxzVHvtcv7/UriysJ47OG02iWcxiR2dgeQVuWMgjw9UnPMCgNJpVS4Y07VILgrd3kd5bGM7X7oRyLJuXAIXkVK7ueSc+XjbaAUpSgFKUoBSlKAUpSgFKUoBSlKAUpSgFKUoBSlKAzvt00wyaWZkyJLWRJlI64zsb6t279WorVNRGp6po0ag92sIv5B4AkAxg+0OoGPy603WdPW4t5oH9WWN4z7mUr/ALayL/J70WRXu55gd0e21Td1XaS8i+4Hu+lAWDjofJda0y9GQspazlPh6ee6z+s7H9QVx8N/fvE95ccmjsYxAn5LnKH7flP11YO2DSjPpUxT+cgK3CEdQYzliPbsL1G9hOnMmnNcS5Mt1M8rEjBIB2DP6wdv1qA5ruTPFsIk+bZnus+Z7wnHtx3n1VqFUDtN4XnleDULED5baHkp/rY+pTwzjLcsjIdx1IrksO2Wzxsuori1uByaFoiTu8lxz6/SC0Bx8c24j4k0qZOUkgZHx4qMrn9l2HuArq7Qvx5ov58v+5Xrw7pk2oaoNVuIZLaCGPu7SGUYkOdwaR1zhfWfA8fR8FBPJ2iXCjXdHBPqs272d4yomfLLAj4UBcu0L8VX36NN/DauPso/E9n/AGX+81dPaNIF0q9zyzbyKPeylVHxYgfGuLsilDaPaY+ajKQeoKyOp+0UBB8K/wBJ9V/sof4cNQeotey8U3Isvk4lhtlA+U79mwrCWx3Yzu3Se7rUtwlcqeKNTH0okAPgTGsKuM+YOfqNenG1rPYapHq0ELXELRdzdRxjLhc+uB48gns9DmRuyAOu+suIJYpInbSdsiMjY7/OGUqfDyNf200CWw4bubWZkZ47W7yYySuGWZxgsAfneVeh7XtOZQITPcSnpBFA5kJ8uYC/UaleKbl20W6eZBDI9nKWjznYzxNhM/OYEhc+JoCP7EvxHaf67/1EtRfGX9JNJ/Ml/wAL1J9iR/6Fth4qZQR4g9/If3EH41D8a3CjiTSsnG1Gz5DvO8RPrYYFAalWX8T8K39pqEmpaWVl70Dv7VzjfgAErnAPTd1DA5xkNitQqiXfajaW1zNb3oktmjchHMblJV8Cu0E+w8seR58gO3gTj2HUd8exre6i/nbeT1lwcEjpuAbkcgEHqBkZt1ZVwYjX+tzapFC8NoIe6R3XabhsKN2PFcDr+SnjkDVaAUpSgFKUoBSlKAUpSgFKUoBSlKAUpSgFKV+ZHCgkkAAZJJwAB1JPhQH6pVGve1bT1YpE8t269Vtomf6mOFPvBxXM/aVIwzFpdy3l3jxR/vY4qEqkIdJpd51Rb0RoVKzkcfXx/wDpaL+dej/diNfv/Pq+/wDt0P8A+4f/AONVf1dD814kubnwNDpVFs+P23BLiGGGRvVjW63Ow9gMa58ema/j9opQnvNOuiATziMcgPtA3qeftAPspHFUW7KSDpyWxe6/mKzHiLtntoFQRW88krfMlBhC9PWZwfsBHLmRU/wbx0t43dSwtazkEqhcOrgcztdcZYDmVIBxkjIBI0pNq60K27OzLhVX7ROLG0y1FwIPlA7xUZe82bQwYhs7WzzAGMeNWis47fvxO/8Aax/vNcOniO1aWFVkvtKuraFsYlU94gDY2knaoHXpnPsNaDpGpxXMKTwOJIpBlWHj4HkeYIOQQeYIINcMPdfycvyjb3HyYd5v9XZ3Q3Zz4YzVL/ye7eRdLcuGCPO7RbvFNqKSPZuDD3g0Bd4eJrVrxrJZgblF3tHg8hgH1sbScEHGc/bUPxlxo1jd2VuLcSi8k7sP3u3Yd8aHI2HI9NT1HjSyu9MOrypGg/lIJiQ92+dgVTncRs5qU5jmeQqudrP410L9Jb+Ja0BqIFf2qPd9rOlRytE1ycqxVmWJyoIODzC8xnxGRVxsbyOaNZInWSNxlWU5BHsIoCsaDxi9xqd1Ym2EYthky97u3ZK7PQ2DGVOepxjHOrdWZ8Hf0k1b8yH/AAR1fdb1mC0iM1zKsUY+c3ifIAc2PXkATQHfX8IqnWvabYNKkbPLD3hxG80Loj+5mGPLmcVcqAVA8YcW22nQ97cMeZwiKMu56kKPZ4k4A5c+YqerIeJGWTiyzjuP5tIQYlb1S+JWU4PLO8Dn5oooDrPaxcIyPPo91DbuwUSsTy3EBSQ0YUZyORYewmtTr8SxBlKsAykYIIyCD1BB6iqz2h8Yx6baNKcNMwIhj+k3TJ8kGQSfcOpFAWmlUrgbju2uktrcSyPcmFd+6JwCyxgudxUKeYPjzqZ0fiy2ubma2iZjNBkSqY2AUhtvrMMHn0wefWgJylRfEevwWMPf3DFIgwUsEZsE9MhQSB4Z91dmnXqTRRyxklJFV1JBBKsAVODzGQR1oDoqocd8ZSafJaIlsJ/lUndAmXZtbKBc+g2c7j9VSfEnF9nYgfKrhYieYXmzkdMhEBbHtxisv4042s9QutKW1lLtHfRFlKMpALoAfSGDz8jQG2UqEuuKbaO8js5GZZ5RmMGNtrDBPJ8bfA+PWpugFKrzcZWvyuS0UyPcRDc6JE7YGFOcgYI9JPrpQFhpSlAKiuK/wG6/R5f4bVK1FcV/gN1+jy/w2oD5o4YWSG0WVL/5KJZGTa0W5CwA5k89vLzFd0mj6nP6UeoRyr5xXBA+pQBXJp95DFpcDTwfKE+UONu8rg7evL1uWeRq18J63bScraykiB6usSBfi+7n7utePWnOLlNR3edo2/Zqgk7Jv1KhNwlqvizv/wDkf8Wr96Xw9qkUySGJpAjZ2tcLtOOmfT88GtZpWT+41GrOMfD3LOYjxZll/wAM6nPLJIyohkcNjvF9HGNuCCSNoAx7qsV9o2puYXS5WFu7CyjexUsrMN4UKQdwxnkOdXGum9TAQeIX/n/bR4upUjdpWissuO2Z2NCKu1uZpxDw7cSG1S6vGmWa6ih2rGFC95uBYY6kD2V+rQ3NtcTW0jffVpIGjfwYcnibkeYPo5HirYPjVj4m/nNP/wC8bb97V6dr1uItXtJR/XwPG3vjYsD7/SUfAV7n0eq3BX0btw9DDi4cNjXtH1Bbi3inT1ZY1kHsDKGx7xmqJ2/fid/7WP8AeameyqUtpkQJzsknT4LcShR8FwKhu338Tv8A2sf7zWhqzsRTuR3EnBt/c2cDpd/K4kSNzYyKI0kAVTt3wlS3TkG8ccxVt7O+LIL63xFH8neDEclvjHdYGAAAB6PIgch0IwMVNaNIFtIWYhVEKEknAACAkknoKyrsslFxxBqdzbj71IYZHqs7SIVbH5W2Vs9eftrh0l9GH/xbe/oS/vta5e2a2Emo6LGSwV53UlSQcGS2BwykFTjPMcxXXo39Lb39CX99rXn2s/jXQv0lv4lrQGhS6JbtB8nMERgxt7rYNmPYB094rOuyWJrPUNS0zcWhhZZYgT6obn9ZVo8+0E+NajcTqis7sFRQWZmOAoAySSegArOOypDc3mo6pgiK5kEcBIILRx5Xdg+Bwg94YeFAfzg7+kmrfmQ/4I6i+K9at34jijvJkjtrKLeFkPoGZgGGfM4aMj8z31KcHf0k1b8yH/BHXFBaxpxZcLcKjC6tVaEOoOSBEuBnln7lL9VASXHnFmlXenXMJu7eRjE5jG7n3iqTGRy67sfu8am+yrU2uNItJHJLbChJOSe7dogSfEkKDmp3+RLb/s8P/hL/AMK6bNI1QCIIE54CABepzjHLrmgPaqX2kcBrqUaMj9zdw84ZRnzztbHPGQCCOanmPEG6VzwX0bvJGrqXiIEig81LKHXI8ipBB9/kaAzLhDtCuILldO1hO6n5LHP82TPJd2ORyeQdeWeRAINTfbd+JLr/AFP/AKiKq5/lGpG1pargNcGfEYAy5QowcADmQW7n47anO15XHD0wkOXC24Y+bd9Du+3NAWrhD8AtP0eH+EtUrs9H/Tmtfnxf79XXhD8AtP0eH+EtUns+cDXdZUnmWiIHiQN2T9o+sUBIduX4kuffF/GjqX1PXFsdI+UkA91boVXwLFVVF5dAWKioTt2nVdGmDMAXeJVBPrESq5A8ztVj7ga/HabZvLw64QElYoZCB9FDGzn4KC3woCQ7NNCVbWO8mAlvbpRNLMw9P7oAyoCfUVU2LtGBy6eAgO1uwiF9pEwjUStexqzgYZlDxkAkdcHpnpVu7ONYjutMtZI2B2xJG4HzXRQrgjw5jI9hB8aq/a9KPlejLkbjfIcZ54DxgnHlkigJLtf0F57MXEHK6sm+URMBzwuC4HwAbHiUAqY0ri+GXSxqB5RiIyOB81lBDp7TuBUefLzqxEV8965olxDfPoUXo2l7cR3CH6MXpNIB7F2f+UPpUBoPYzpjm3m1CcffF/IZT15RgtsAz0GSxHsK+Qr+VoFrbrGixooVEUKqjoFUAAD3AClAetKUoBUVxX+A3X6PL/DapWoriv8AAbr9Hl/htQHzloerR22mwPLAs6m4cYbHonGdwyCM/wDOasundoFpJhQJVY8gndkn4CPNVbSprVdLhN3HJInfvgIcc9vj6SnGM9DU9p3G2mxLiJDCPJYsZ95Xr9deJXpKbl9km7vTTXv9DXCTVs0XO3m3qGAYA+DKVP1HmPjXpUbpOri49JIplTweRQob80E7j78Y9tSVeTKLi7M0J3P3AMsvvH769b9sufZyr0gtGDKeRwQTzryvIyHY4OM9a0OE40Xdb/wTs0it8Tfzmn/942372ro7ZpQ+qWMY6xRSSt7FY7R9qGuHjO6SL5FLIdqR30DscZwq72Y4HM4ANQWt30t7eS3AUia7K29rEfWVPVUt9H6beA517/0Zf4k9k7nmYt524mv9kSn+SYWIx3jTSfB55GX6xg138d8JrqVsLd5XiQOHJQAlsBgBz8MnPwFS2i6ctvbwwJ6sUaxj2hVC595xmu2tbdyBmdx2RCVRHcanfzRLgCMyDbgdOTAgeHhV54d0C3soRDbRiOMHJ8SzHqzE82PIcz5AdAKk6VwFWs+DRHqsupd+5eVO7aMqNoXagAB6/MU/XXnxpwSL+a2m+UyQNbEtGY1UkMSjbvS/MXlVtpQFMm4B7/Avb66vIwQe5ZlSJiDkbliVS2Dg8zVvt4FjRURVRFAVVUAKoAwAAOQAHhXFq2vW1sAbi4ihz07xwpPuBOTXVZXscyB4pElQ9GRgyn3FeVAV/RuDxBqNzfCd3a5GGjKgKACuzBHPKhce3Jr14x4Nt9RRBLvjkiO6KaI7ZIzkHkcHlkDl7OWDzqxUoCgns/uZB3dxrF5LD02KFRmHk0gyWz4561d7K1SKNIoxtSNVRV8lUBVH1AV70oBVF4n7NkubtryK7ubS4ZQrNE2AQoCjpgjkBkZxy6VeqUBReHezOCC5F1cTz31yvqSXDZCYzggc+YycZJx1GDzq167pEV3byW867o5BhgDg9QQQfAggEe0Cu+lAVThfg97NkBvrmeGJdsUMm0KoxtXJUAvheQB5Dly5DHhxH2fRXF18shnms7rG1pIWA3jAA3KevIAdR0Gc4FXKlAUHUOzJbiGRLq8uLmVwqrLJt+5Krq7CNQMKXKqGPMkAfG56bZd1BHCzd5sjWMswGWCqFyR0ycc666UBnTdlKRTvNYXtzYd4ctHEQU9wBxy64BzjPLHSva77LYXML/KZ2uIpRMbiUiSR2UgopJ6Ip6KMf7av9KA87mdY0Z3YIiAszMcBVAySSegArPOztWv7651d1Ijf73swf+pRvSf9Zh8CXHSrnxDoUV7D3M+8xEgsiuV34OQGK4JXPhmpC2gWNFRFCIoCqqjAUAYAAHQAeFAelKUoBSs61rtQAd0s4O/2sVM0j7IiVODtwGaQA5GcAcjgmqxd8ZanL1uY4B5QQD/FMXP1Yq6GHqTzSK5VYx1ZtlRPFhxY3X6PL/DasG1fWHXnc6hdnPzTO4B9yRYH2VV9Xnt3jcpDO7beUrbyBz65dj+6pSw7jq0cVVPRMmeH7O2k0qM3bMkSTscr5n0RnAJx7sVbdA0SwUB7ZIXPUOG7wg+9idvwxWbpq8P8kG23fdu93bcHmMjnnGPtqP0jh2WYgrLbp4jdOgP1KSw+qvBqYdyUnKbirvsNsZ2tZXyN5xQCqBo3BbDBmv3YfQikIH7RPMfAVddPt44QAmABg82yTjzZiSfjXk1KcIuylfuNUZN6qx/NVcidyCRzA5exQK6dOmdkk3MWAAAyc8yf/avO47lizNJsYnOdwK/V1rkbWrWFCjXUGS244kGcYAHLr516U6ilCTjnkerVxNJ0LJ52SIXtCse/itYA20y3kUe7GcbxIuceOM1ofBXZ1HZTG5mmN1c4Kq5UKsanqETJwSORbPTyyc5NxpxHZTpFEJO9AlDOFVsbRHIOuBnmV6GufR5YmH3rczx48I7iRSPgTXpfSsPN0LaZ6PI+axNSKnc+maV86Pxpc2owuqzZHzZAkx9x3KW+sj31+ou3e9VWUxQSn5khRk+LKHIPuBFbJ03DJlcZKWh9E1B69xhZWeflF1FGw+Zuy/7C5b7K+ZNf7SNSu8iS6dEPzIvua48jswWH5xNVOqyR9Aa/29wJlbS3eY9N8p2L7wBlmHsO2s61jtR1W8JRZmiB/q7ZSvv9IZk/vVRKt3CVpqaHNqrojEE7wAh9v3Tr+rzqurU5Eb5d7sSirsqs8jMxLksxPMsSST45J55r303VJrd98E0kLfSjcqfjtPMeythu7WIxZ1QWe88ty5U/BmIYn82o/QW0hSRB3JkB9EzZyT4YMo/w1iX1C8W+Q32ZrxLeZz1OLQ+2rUYNonCXSdfTXY5HTkyYHxKmtG0Dtv0+bAnElo/LO4b0yfAMnP4lQKznjAao6le5iaH/AEKiQ4/XG74qorMnQgkEEEHBB6g+NaqFbnY3y7ncrnHks+1dM1WC4TfBNHMvnG4YfHB5H2V2V8R2d5JE4eKR43HRkYqw+K86vmg9smpW+A8iXKDHKZctjx9NcNn2tmryB9QUrJ9A7drOXAuopLVvFh90T61Ab+6ffWjaNxBa3S5triKYeIRwSPevVfiKAkqUpQClKUApSlAKUpQClKUApSlAZ7qvZfHktZy/JwST3TpviGTk7MFWjyfDJA8AKrV5wVqMf/y8c484Zhn6pgmPdk1s9KuhiKkFZMrlSjLVHz7d6dOjAy2N0rDo3ydnwPzogwHTzrhn1OJeUjFPDEiMv2OBX0hXBeaRHJ1Mqf2c0iD6o2APxFXLGzWyIPDxPmmez09+e6FT+TIF+wHH2VzHhyzbms/1SoR+6voO84KDnK3dwvkGSCQf+bCzH66gbvswdjkXVsT/AKXSrR/tVFqLxEXrBHVSa0kzFzwpb+FwfrWn+acH/aPtWr3r+hm3n+So1ndXWzvBDFo0GdvMZLFgq9PPPMcudUDUeI7mFik1hZwPjo+nRKw9uHT/AGVHnqf4eZ3kS/I9RwtbDrcH9pBXhPZ6dD6ztKfJWz9qYH21WLmcuxZgoJ+iiqPgqAAfAV5UdaO0F6jm3vJli/zhji/BrdEPTe/Nv+fiaibzU5ZCSznnyOAACPI7cZ+NcdKrlVlLK5NQSFKUqskK/qn4+yv5SgLno/GVvbp6FhGJR0cMT7+bgsPdmuTVOPbybIEghU+EQx/eOW+2qvSs6wtLlcq1315+pPnJWtc/csrMSzEsx6knJPxNfile9lZSTOEijeVz0VFLMfgoJrQQP3DqUyIUWaRUPVVdgp+AOK5auEfZ7cIA15Lb2CHn98SjvCPHbEm5yfYQK/WdHtvC51OQef3vAfqzKcfD/hxJLQFQhiZ2CqpZjyAAySfYB1q02fZ5eFBJOsdlEf6y7kEQ921vTPwWvSbtDuVUpaRwWCHkRbRBXI8N0rZcn2gioO2s7u+lOxJ7uU4yQGkb2bjzwPaa6Cf+R6Rbfzlxcag4+bAncxZHg0kmXYe1V/8AfU+DdQjt4RPDoaImxDHNDMru5cBu7VpgsjtzAIQsNwYZyDWc2XZXOMG9uILIeKs3eS48xHFnP7QrTuHLpYYoYLZ7q4MAYJLLEHjBbIB27gyBVJUYYYBIwasjSnJXSIucVqy9abxVbSymAv3NyMA282El5ruGFJ9MY8UJFTdZTqETRokdxbgwRmPuxgyxSTu2Jbm6YBWITJkKsApO7LE7dv4h1qSB0a1u98EkpSKIxKyXJTlKLeG2h3RxgjHe7yM5JByGaDVjqaehrNKjtC1dbmPcFeN1O2SKQYeN8AlWHuKkEciCCORqRrh0UpSgFKUoBSlKAUpSgFKUoBSlKAUr8SyBQWY4A5k1w3GrJsHdsHd+SKDzyfMeAHU58qrnVhDpMnGnKWiM84q4Ns7i+mvZy0iqF375e6hjCKqc3GGJ5eBHXoao3GPFMMBxY34vISfTsrqNp415fMlmXmnTkCCPM55btc6EGgSNXeN0O5ZEPpB8EEn6WQWBB8DWb8QcN20k3czLp93OckCKRbe6Y46kIQGOM8iD09ldoUptcqcs3tol2e7OVZxTtFZcePzsMq/lTS7j+ftJbNz1ktH3IT7YZj6K+xXr+f5kib8Avba88oy3cznz+5zYBx+Sxqwav2ZwZxFcyWz+Ed7HgE+OJohjHvQVVtX4Dv7dd5tzLF/1sBEqY88x52j87FWyhKOqK1JPQidV0a4tm23EEsLc8CRCuceRIww9orgqf0njO9t17tLhmiwAYZQJIiPLZKCoHuArv/l7T7j8KsO4Y9ZbF9nu+4y7k+orUSRUaVbTwnBPzsdQglPhDcfe8uT0UbyY3PhycV4L2f6kZe6FlPv89noe/vPUx7d1AVmla3oHYRdyYa6mjtl5Hav3R/aDjCj3hmq56f2caZaHAha8lU8zKTJj3xQjaB/aBR7aA+f9K0ie5bZbwyTNyyI0LYz54HIe01b4uzCWIBr+5t7BSCdrvvmI/JijyW9wOa0TVuKGINvbnGBjuLRSzqQcYEVi3ofG6H5tQDdn+pXe77itrGxJZriRVLZ8TFbjr/a7z+V1oCqyXmjWpxFbz6jIPnzt3UOR4rGnpsM/Ncj/AI8V72hXrIY4XSyhP9VaIIl+tfTOfaxq7RdmWm24PyrUHuH+hbqAM+RPpZ+tal9E4Zto8fJNMEh/669O/Pt2HCA+1QatjQm87FcqsVuY/pHD15etmCCack83Ckrnx3OfRHxNW2y7LinO+vILbzjj+7SjzBCeivv3GtcOi3Ewxc3TbOndxDauPLkAP7pruseH7eL1YlJ829I/byHwxVqowXSd+wqliOCM/wBF4Uskx8m0+S8bwlu29D/w0whHvOat8Ok3bqEedbeIdIbdQqgeXo4H76sUsgVSzEKo6knAHxPSuZb8N/NI83kUXCn2iSQqjfqsT7K65wpq9ku33KuVOeRxWXDFtHz7vefOT0vs9X7Kl1XAwBgDwHQVzSxTBS0kkNsg6nO4489z7Qh/VcVX5NfsGYpGJ9VlGAViQyp15E4At194C1lnj4N/beT6iyOGlvkTv8qRk4QmVgcERKXwfJmX0U/WIqLm4aeSX5RDGunzYI+UKwMhBwSHjT7jIDges7dByrqiGrT4CQ22nR9AZW76UDwISMhF9xc4r0HZ5HLzvrm5vicZV5DHFkeIih2j6yaplUr1MrKK8X+i+FGEc9SS01sXoIcSd9arucYwzQyFd2F5AnvSDj6IHhViqA4W4TisQRHJLJ6Cxr3rKdkakkIoRVAGSSSQST1JwKn6sWmZMUpSugUpSgFKUoBSlKAUpSgFKUoBWTL2jiS7mt4RZae8cjRvJdkliVJVtqxgITuHQyVrNYj2gdjdzc3U11bzxOZXLmJ1KEewMNwY+07a44pu7R27Whcm0Dvhm7vLi9BHqh+5gI9kcGCw/OZqkdP06GBdsEUcK+UaBc+/A5+8186zafq2knJW5tVzkspzESeXMrmNj0658KsOids9ymBcxRzjl6S/c39pOAVPuCiroyijNUpze5uTAEEEAg9QRkH3g8jUa+gQbt0Ye3f6cDlP7vq49gAqu6L2o6fcYBlNux+bMMD9sZX6yKuUEyuoZGV1PRlIIPuI5Groy4MoalHUrGtcHfKM97Fa3+fF17i49gEkZGfiTWf652Z2wPoyXFg30bmPvIifALLGAQPaVNbVXqlwwGOo8jzH21xpPVfx7eRONVr589T5l1Ps5v4lLpELqMf1lswlH7K+mPioraP8nyELpj82L9+4dSfUIC4XHzeXP3sasU2hWjtuCNbyeEkDFCPgvL7K5bi0vIyRBdq+7ALyRASADOPTAO/qeo8ahzSej8fYu55WzLXqAJU5ZEUdWfmMe0ZA+JJ91UrVb7TR6M0kl8RyEecxdcgd2myBseZBNfz/ADY7w7rqeW4byJIUe7mSPhipey0+KL+bjVPaBz+vqamqVNau/kVyrvZEXBrF2yBLOzjtIhyBYAYHhhQAB+ya834ekm53d1JL+QvJfq6fUBU3Ldop2lst12KCz489q5b7K/qd63qRYH0pGx8QF3H4NtpPEU6XCPr+yCVSpxZzWOjwRfzcSg/SIy31tk103FyiY3uq55DcQMnyGep9gqO1jUba2H37fJHyzsU7CR7FUmUn81/hXNZ6zI5P8n6ZM+eRnnAgRh57pB3ko/VPvrJLG8roRcvJeZbHDP8A2diXWd25Rwu3tcbAPeGG/HtCEV437iJd91dRWyewqPhvlzu+Coa8Rw5qNx+E362yHOYrKPB9n3aXJBA+ioqR0zgSxhfvO4E0vjLOxlkyPHdKTg+7FVt4ieslHs9y2NKnHa5W7biC3dgbGzuNQcZ2y7SIwQcHE9yRt5/QJHsqTXTtWuPXmt9PQ49GFe+lx4gvJhAfaFNXQCjMAMk4A6k1FYaF7yzfXmWXeiKnbdndnuD3He30gzhrqQyAZ64j5Rgfq1Y5Hht4skxwxIPYqgfuHuqtanxsCzRWMfyqUD0nziGMebOcAj4ge2qjtku5eedSnB6AlbOD3nl3nwxuH0qvStkjdSwMpfdUyXn7drt1XLja8Um7k7u13Rx5K/KXjJDMATtjU4G7AY5bpj1TkVN6HdtJGS5Virum9BhX2sV3Ac8eRGTzBqF0ng701lu5TcSqMIg9GGMEY2qgwCMHHMYI6irUqgDAGAOQAoVYh0V9tP536vyXUf2lKUMopSlAKUpQClKUApSlAKUpQClKUApSlAfwiqnr/Ztpt3kyWqI5+fF9zbJ8Tt5MfzgattKAwnX+wJhlrO6DeSTjB/bQYP7IqhXnDeraWxfu7iADmZImJjwPFmjJXHsb6q+s6UB8x6J2xXkWBOkdyvmRsf8AaQbf7tX/AETtYsJ8CRntmPhIuV/bTIx7WxV41/gLT7zJmtYy5+eg2PnzLJgt8c1m2v8AYEpy1ndEeSTjI/bQch+qamptFUqUWaPZ3kcqh4pEkQ9GRgw+ta/gulPq5fw9AbgD5Ej0V/WIrGOFODb/AEvUY5bi0mlhG9W+TqJRJujdVBAPIbiDl8AYrWUl1WfHdW8FgnTfcP3su3HIiOIhVPsZzUKleosoR8yKw63ZJrDM3RVjHm53H9lSFPvDn3VC6jr1jC+ya6M0ucCGIl2zjO3u4Bnp4OD767F4CEv4fd3N7kekm/uoT/qocZ/WLVY9K0eC2XbbwRwr5RoFz78Dn8apcas+nPwy89S2MIR0RUrfUL6VdtlpotozzEl4wjAP9hFub2/NrpXg+5mOb3UZnGc91bAQRgY9UsMyOOvzhVypXYUKcc0ibbIbROFLO0529tHG308ZkPvkbLH4mpmlKtOClQ+v8S29oPur+mfVjXm7eWF8PecD21Sdd4guJsCZ2son9W3iG66lB6cvmA/lbfLDUNVDCVKuei+abv5cteucYQwN3UYa5uDyEMXM5/KIzt+0+yqVqt7Ncyd3cs0z/NsLU8h/bSjIXHj6xHI+jUpofCczpt2/yfbnqiHNxKP9JIfVH5I5cyNtXXR9Hhtk2QRrGvjjqfaSebH30NfOUMN0M5fN9F3Xf/RVdM4LeVQLtljhBytpB6MYPm7DnI3Tnnr41c7S1SJAkaKiDoqjAHwFe1KGCriJ1ek8uG3zr1FKUoUilKUApSlAKUpQClKUApSlAKUpQClKUApSlAKUpQClKUApSlAKUpQClKUApSlAKpXGfEMyiYW5CQwbRdXADM8RcqfQRVbf3cZ3yDkQrqQc5xbNSlKwyMpwyoxB8iFJHWoHhDh+3S3jk7oM7/dWaRmkPePzdgZCdpJ5nGM0OxdndFb0rhmdpG7lTAMnfeTkSTyeZjAJVAR87OSMekauWhcMwWuWRS0retNId0jHxyx6Z8hipmlDTWxdSpk8l69v60WyFKUoZRSlKAUpSgFKUoBSlKAUpSgFKUoBSlKA/9k="/>
          <p:cNvSpPr>
            <a:spLocks noChangeAspect="1" noChangeArrowheads="1"/>
          </p:cNvSpPr>
          <p:nvPr/>
        </p:nvSpPr>
        <p:spPr bwMode="auto">
          <a:xfrm>
            <a:off x="155575" y="-2560638"/>
            <a:ext cx="9144000" cy="53340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97292" name="Picture 12" descr="http://vrumc.org/wp-content/uploads/2012/09/MensBibleStudy.jpg"/>
          <p:cNvPicPr>
            <a:picLocks noChangeAspect="1" noChangeArrowheads="1"/>
          </p:cNvPicPr>
          <p:nvPr/>
        </p:nvPicPr>
        <p:blipFill>
          <a:blip r:embed="rId5" cstate="print"/>
          <a:srcRect/>
          <a:stretch>
            <a:fillRect/>
          </a:stretch>
        </p:blipFill>
        <p:spPr bwMode="auto">
          <a:xfrm rot="21083418">
            <a:off x="5495191" y="4884710"/>
            <a:ext cx="3692358" cy="1706527"/>
          </a:xfrm>
          <a:prstGeom prst="rect">
            <a:avLst/>
          </a:prstGeom>
          <a:noFill/>
        </p:spPr>
      </p:pic>
      <p:sp>
        <p:nvSpPr>
          <p:cNvPr id="97296" name="AutoShape 16" descr="data:image/jpeg;base64,/9j/4AAQSkZJRgABAQAAAQABAAD/2wCEAAkGBxQTEhUUExQVFhUXFxcUGBgYFxcUFRgUFBQXFxUXFRgYHCggGBolHBQUITEhJSkrLi4uFx8zODMsNygtLisBCgoKDg0NFA8PFCwcFBwsLCwsLCwsLCwsLCwsLCssLCwsLCssLCssLCwsMCwsLCwrLCssLCwuLDcrKzcsNysrK//AABEIAMEBBQMBIgACEQEDEQH/xAAcAAABBQEBAQAAAAAAAAAAAAADAAIEBQYBBwj/xABGEAABAwIEAwYDBQUGAgsAAAABAAIRAyEEBRIxQVFhBhMicYGRMqHBQlKx0fAHFBUj4SQzYnKCsmOSFiU1Q1OTosLD0vH/xAAYAQEBAQEBAAAAAAAAAAAAAAAAAQIDBP/EAB0RAQEBAQADAAMAAAAAAAAAAAARAQIDITESE1H/2gAMAwEAAhEDEQA/AINTNixktdN4Agb8ZTB2gcHA7g6ZkQBzuo2GwBOwRX5Wf1stVIK3PX6iJaRNrWjzT8LnhuXlovYDltxUL+EnkmtyongpSLQZxJIBaREzaAeUqPVzsGwPnaVCflRCYzKSSlWLZuatiT6KNXzFwIeHiJ229xxhRDlrtknZWTw2SkGxGeaHCLt48QTzBUdnaCTABDeZdJ9EN+VlMGW9EpFpVzYgAl3hlosQSb7n2SGban+F7uO9ht87qt/hpQ/4d0SkSqOdVNRL5IkCziAOBJP0Qq+dViTE6b7WcADz5oDsA4pOwJ5nkpSJRzx4ghxiIi0k9QQut7Uu1xB4C4946lQXZaY4oIyy83lKRZuz98uDh9q8G3GLxbh8045s7S0z4rjna242ne/RVj8Gb9UE4U7JUixxuYsDmu1ONjMeG33XX34qHiM3J1OkjgOJkbRy4qM/CmPmmnDHj7cEolHtE9p8JkEAXFxz6J9bPXlkh8hsA8CdVp6eyq34W+yEaBBslFrgs1qveA119iTABnnKJTzuoXaDeHHxB0E6SduF1RGkQl4uHkgmY3M6zHkBxEDbwnTPCb8lD/fC6JkGOEz1jkCh924fiU0MM6uKCW/NHajDnQTJaeX3eqnDEFjzDnuIg6ZgA29+Kpn0zMrmk+6C6/6QOa4O8TdgRNi09CFOy7tCXl4LxsS23Ib8lln053uuCmeCtRds7RvvqdbaB9onjt06bof8afqE/CBe4M2iRO3BVBophYlGkw2cuL37RaDz3SVLlw+L0+qSivZsrwbSNlY/uA5KPlTxACuW0XG4a4joCUaVZy4JwysC8K1GFeY8Lv8AlKMMI4XII8wVBnqmWjkEP+HgC4C0FZltlBrbbX5IKx2XDgm/w6VLpzJnZGY1BVvywIf8OEbK3qOQC7koqrdgQg1MCFbuagObKqK12AEWQXYMDgrJ7QENzeKgr3YVAqYNWjmqPVQVlTCIVTBwrRzLIFSkgp6uGTH4dWdVsKNVKIrn0AotSirJ7VHexEVzqUoJoqc9iC4KiIaSaaSO4JjwgH3a4aaLCTggjli5pRnBCJQNIQ6jeiKUJ4KqC4D7Xp9VxdwAu70+q4ivZcoq7QtDlJPf0yHOHigjUdJBB3bMLNZX8I4H3Wkyn+9p/wCcKa0l53Ue7Eub3jw1rWQ1ri0SQZNlYZNiHatBcXtIPxXIIvvyVXm9RoxdXU9rBpp3dYbbSuUs6o0ZLHd9UjwtpyWjq55EBBOrYdrq76QcWxcWkAaQ6N+qpMI2nWeGNe9pM6S6mA1xE2kOJGymdn6rnYjU4y9we53KS3h0Ageii5b4MO2vSHeObYtPhFNxHxO4kIGZdgm1KppOJa4Fw+EObLdwTI5Fdpvo6omrE6dXdiLGJ+PZSOzQPfNLjLiXOcebnAklRmVqQ1j+ZtUguYA0uAcd9XNAOswGY4EiecEifku4zLyykyqdnEtP+H7pPnB+SLl1LW5jYid+gAkn2lTcLQdVNem8Q2sJZceBzBFOL8gPZQUOEouqv0MuYkzYBvFxPAKHiKuH2FSrUjd1OmNEjkXOBcOsK3wdM/ueNgQ8M0O5htw8f7lnYAAAtEWHJUWeFwFJ1Si1tVzhWnSe7gtIOmHgutfkg5jRayo9jSXaCWklukSOVzIS7PuH71RtfvGz7qZm+IoCvWltckPcDAp6Zm8S5AAYCmcM+uXvAY5rC3uwSXOiI8e11Ud3P6ur4PZ/Dq3dipHf0516ZmW7aSbKpon+Y0fC1rXVahMfCJDQeUnUf9ChntDdTuRO2/SdkB6tadHwayIdUJqHmAfgafJob81XVmGUNQqiiVWqdVbyQtMoiDpQnMUyo1RyghuCDUapbmXQXhEQyxAe1S6iAQqgJYUnlGICG5ABzpSc1Pc1DLkDSENxRiUF5QOwIu70+q4iYD7Xp9UlVewZSIAK0WV/31P/ADBZzKeCvcNj+6cCKLnuF51hrfaJUaSc8H9qqWmW07eYshDLav8A4ZjnbZRM0zTvXFzsO5rnNDZ7wFtpgkaeqs8BTFTL61L7kwOlnge4KCHgMfToVZfrJbqbpY3WZI5iyDlNbuA2o0F1J00yC3T3g+0NJ4j81Ep0gAAwATsBzK02Pw7KmFfTYZdh3DVH32gOfHo5yCBlOMpCuCwVS2TpaWQ7Y2kmIHNOqZaGguf3gbc3p8zO2q+6g4ekHCNwYsVNzdw7wM4UWNYOWqJcfPYeiCHUxlPTVaO8Dqh0tApE6aeq7bcSBHqUzDZHVD2PazuyCHAmAbGQIJB6KdnFQ4WkxtOBiK8kviTTY0DVp63A8z0WUr4IG7pe7i5xLnH1KDUZtUqUMQ6vTpP0VBFVj2eAg/F4mki/Xmeao3U8LVeO7dWpkm1N1PVBPAOaYjzUjs/m76DwC4mg4hrmOJcADbU2do5bFF7aZM2lUDmWp1JtwDhuB0IM+6IJl+VOZXZUFLEaWODiSxsvI4NDXGB1JUXOclrVKtR9Om9zXuL4IALZOxGoyrPDf9jvDSRu0XggGqOPqVmsDhjTe11MuY4XkE38+aCfSxFKnhn4Z/etqOe196Lobpixm/A3VXRyOtUDDTZVc6u7USXONMYdm2tote1t/GQtr2506aDiIqGR106ZPoDHuonYd4/eHAcWGb2s5vBNxrnqMW7GVGU6ry2vUPelt6by1gDtAmAA0WLo6qRhcsqlr6pFYtMAamODBEyWy0bzwtbco2cVS6vWJc8/zag+J22s7XsnZXn1fDuDmVHPZ9qm9xc0jjE/CfJSLvWfxUVSFGfThbftzlFJ1JmLoiGv06gLDxjwujgZsVh6gRgKoOSDoRolDcEAHtUerTUtwQnslEQqjEF7FKc2EEtVRG0obgjV2oLmoGaVx1NOa1dIQALOSE9iPCY/igbghd3p9Uk/BG7vT6pKq9Zyx1grhr1SZW6wVqCprR2Im0K47H1/5r6Z+2yeh0n8nFUbndVMybE6a9N23i0n/V4fqgHlrRRdVqPuMNq9XAltMephS+w9QtqOa4z3oJd1qElxPzcn9rmNbUFJn/eP/eKn+kBrB6kOPohYJ4aQ4bggjzCCyweDFOqWnZhLv9DfEPlCr23Ic77TtR/1On6q+zt7e77wb1WtpjyJ1H5Ss9iX2gIJPbikTXpH/huA9HAn8Qs86nO62T4xlBpEd7T3HWIPoRdZ99CCQQR0NigparfqtT2ydOFwoPxFzD7UjP4hQcPlneOHBgu9xs1rR8UnyUbO83GJrBzP7mmCyn/iP2n+VgB5dUFvSaBlb7fa/wDkajUMDSbR/eaDTWIvpeY0xvIAuRyUdzv+qah6k+gqtVH2e7Rfu9WXT3brPHLk4DmPmEQHNcZUquNSq+SRAgQ1reTQrD9ntQnFG4I7t19j8TUPtvkegitSvRqEG2zSb/8AKeCd+zml/anG9qTv9zEGczWv/aK45Van+8oGudla5ngiK9e29Wp53eU7Lez9Ss+ANLB8TzZobxM8Sg0GZOjJWzudAH/myPksC9aHtfnjKxp4fDn+RR+1we8DSI5tAm/ElZ66gGQgwiuCuez/AGWrYi4Gin99wt6DigzppkkAXPTdaXLOwdWo3XWd3QOwjU4+k29VvMn7P0MN8DdVTi91z6clbuZFzurmEeb4f9nrRJq1bcA0QT5zsq7M+wZF6NQO6OEH32XouPffiqZ7+Vj7KweR5hgX0zpqNLT1UMtXreYUWVWltVoI58vyWBz7s4+idTfEznxHn+akRnnhM0oz2QhlEMLVHeyykuJQa2yAeC3d6fVJdwbru9Pquqq9Syw2CtJuqjLSSFaM6qNCPTJ9CL+o2TNZXBKA1Ws99R1So7U90CQIADRAACIytHFQ21E6JKCbWx73BrXO8DJLRF5PM8dygOr9UFxTXIg9PFODg5pLXDZwMH+oU12e4gi7qburqQJVUeqG4kIJGPxNStarULmj7AAZT9Wt39VHBLSC2BG0gEeoNiml6jV3GUFic8xWnSKzdP3e6p6Y8oVPiw97tTiCTyaGCwizWiFKSLkHW5zimM7plQd0BGlzGvF+HiBshZfmmJoeGlU0A3J0Nc4nzI2tsui1+KC510Fv/wBJsVEmqCetNm/sqzM8fXrCK1Z72/d+Fnq1sA+qG4pUcO+q7SxrnE7AXKgjQBYWUrL8orYh2mmwmN3bNHmVscl7EAAPxJ66B/7j+S0Lq7GRTpNDeQAgfJXMFPk/ZGhQAdWIqP5fYB8uPqtCwl21hy4BDw2HJu7fipzWgBaDWsDQoWKqnZExLuv4KvruPE+19+hQRa7jfh87eSr38tjueX5qc94P6/BQsXhhOou0nzufMIIVUCbyRz5dPJLEYcabREeYIRalQAWEna9v/wBVfi65cN/ayDIZ9khbL6Y8PEcuo5hZh7V6cKsWIkLN5/kgM1KQtxaOHUfkpEZB/BDq9Ud8T5KPUUQsE27vT6ri7g93en1XEV6flTlaOHJUmXBWhqGIRoQmFyo8oJdZDdJCIMGpFyDJSklAUVOSXeII6rgkICVHe6am1Hym6kHQmuqDknByG4qKQcmgcUnlceiOOlM7skwLnkrzKeztavBjSz7xt7c1rKeAo4OmXtbreBvuSenL0VVncm7H1Kniqnu2ct3H04LW4dlDDt00gG9eJPUrD5l2xrgtMwZktgRHKFf5dNZrHXhzdU8p3TNxd53FsMe4kCLHYg2UujQm5Q8FhA0ABWLWxstMuAQo+IqRebeX5KUWc1X4rS37R8t0VGqPLh4feb/r2URzdNnO1chxsm4rHEgxaIsNzPkqTEYh0mbD68CfefREWeKe4DwwRNzuRHA2VMfES6eG52n9bJuHxhaSS6+22/mPqi04JtAdfh4TI/V9lBGe+N5n58xKjxJj5Kxt8JEEDb/6nzndRq9NzbjysIj9fVUQ61hI2H6P4KL3hBnnwUrVJ4DmI3Uesyx0yeMojPZxkocDVpi+5b9QsrWpr0fui1tys52gygEGpTN/tD6hNxGYwQu6/L6rifhG3d6fVJRXo2AKsQbqqwDrBWcKNOobzdJ6482QcD+aWpcLbSmhiI7qtIXA+QmuZC5CB2pdKH6puvmgO59rIVQyuOqgDyWQz3tuymSyi0Pd94/AD6fEg3eWZTVrmKbZHE7AeZW3yfsjTpQ6p43/APpHkOK+a8R23xzrfvD2jg1h0NHkApWW9vMfSMtxNQ9HO1D1BVhX1Di3ECGwsjnGaVWsdAF5bwn0kqF2L7U1cRhu9xgbTH2SJBqDmGHYdeKrO1WZsq/CYaFz8ncejxeO+2Vx9Ul+q8z6fJemZX2hwmEwdF2IrMpSyQDd7jx0tF3LxTNc40SNzwWexNV1Q6nuLjEXPDgByHRTx5v3U8vWfMe+u/bJlzTDW13dQxo/3OBU/L/2s5bVMGq6kf8AiMIHuJC+ayI2XAQCuzg+vcPmdLEM1UKzHjmxwd7xsqrF0XgyRbjFwvl/BZjUovD6NR9Nw4scWn5G69K7L/thqshmNZ3rNtbRFQf5hMO+SFejPEievHZB7udyNI/Gdj0upeAxuFxjBUw9QOHKYiebdwUKvQe13h2jY8b9LEKCvqUDMmBq5H52807uABB47EKwpU9UeH03HvwKLRyq8k2PBBXU6Rc0seBA2Ld/bou/w983II58R06q6bQa3b3Nz7qozXtHQoyC7U/7rPE715eqAZy1gvufkoGZVGMbJc1o6kBZ3Nu1VZ8humi33f8AkFksZjwXTLqjubiTdSo0uZZ6zamC+OOzfcqkxGeGLwJ9fxVXXrOduYHIKPptt6m5VqHsqS95jeD+KSHhLl3p9UkV6HlytGOVVl42Vm5Roo6obgn6U1xIQM2TXdEQO5pUygGPNNJRKgQURzXC4Wpwaq7P8d3NCo+bhpjzNh80GP7c9ozJw9M2FnuHH/D+axOpPeSSSbkyT1JQ1UPD1uux/ZUOYMRiBDN6dM71OrhwZ+PlvR9jsqbVqd5VE0mGSD9t3BvlxP8AVbrMM0LiSfltHRY77nrHfxePN978BzXM3kxqsBAGwAHAcgqmrjnAGSm4itN1CeZK5ZjrvSsxtB9V40j6JVMtrAWZ8wr+g5rRKbiMzm0rf578zGP18773fbHVqjwYIhBNQ81c5i4OVK9sLrm+nDrJrrXorKvMqOkrWYu8ozithnipReWnobHz5r2Tsj+0iniAGYiGO21fZJ6/d89l4E1ykUMSWGWn8vJD4+tab2xLYg3kbHqqDN+1lKkS1n8x44N2Hm7YLyDs92kJZoL6g/whx0qTica42A0jkN1mrWizftVVf/eVNA+5Tt7ncrOYnMifgGnrxUItKKGe6iI72lzpJJXBSuVKAhcJ/X9UQHQm1xDSiVG/r9X/AAQKxtCojYMGXen1ST8G67vT6pKq3+XusrNpVZgeCsQ5Rp2U1zknFMQNJScVyy44IHh1lx5XAOq64WQcFRYv9pOMimymD8Rk+Tf6rYlee/tEw7hVY8jwkQD1FyExNY6U1okwjObZWPZbKnYjENa0EhvjdAmwNh5kq7pz7aPBgUqbabTsJJ5uO6Tq0qdmeAcwwWFo6gj8VX1Kdl57XqkwOo8cVXYjERsi4pwAVa+pzXTnHPrp1+KdzQXYkodeoo7n8F0zHOiVa5KjuKUJqrJJJJKBJ7TZMSQWOU1tLweq27aNrLzylNlv8tqF1Js8uPTkBumodH64e/5JPfbb6D8yjto3v7bn8guVQALfrzd9AsiL3fP9enD1TnNH6/P8l3VJA8/L2XTRvMqojVByUPG1A2JO9kbH5gxkgGT+tlUVMO6o4PdYC4HH+ionYQ3d6fVJLBi7vT6pIrfYGIU8uVBhMZCOcfdRVvrCcTZUwxyd/EEVaELkwqh2YdU05iOaC4kJEqjdmHVOZmPVBdBVParANq4ZwJALfECbCR+vmoeN7QspC5k8BxWKzjP31jcw3g0bf1Q3cV4ZG6czGOpmab3MP+Elp+Sj9+gvetMNRlvbrEM8FZxr0vuvu4Do4391cY1rKjO+w5lnEcW+i87Vjk2auoOsfAbObwI5+a59cZvvPrrz3uekvF1DxVdUrK0zqmBFRhljrjoeSpXula5xOtcc9ILmy450rVZclcUjDYKpU+BhPpb3Vthuy1V3xFrfmfkoKFda0na622F7MUW/EXPPUwPYK4w2GpM+BjW+QQYLC5HXfswgc3eEfNRMZhXU3ljtx7ei9P78BY3tpQGttQcRB8xt+uigzgK23ZmvNHnBjl7lYlabsvVIY7aFdRo21OHy4e3H1T6rp3VecUBx9VBx+fNZ4WjU4/q6gtK9ZrLugANVJiM0fW8NIQ2d9lFp0H1XF1Zxj7sqypFrRDQAFQ3C4AMufE7mUWrsmnEBBNZEPwYu70+qSWDfd3p9UkVdYfDvIlMdTfBdFhutfh8ODFtvZSX04Gy1CvP+/PVNOKPWeULeOpjl8k0YRvIewCkKxNEucLEb3m0eaJi8M9uwLoElwuP6LcNwrYiBHkEhRabRurCvPa+prQ7xRxO4nkIUPF4qsGEtpvj71ovbaV6gME3SQRbkgHBNHr5JCvFn06jyXaXEcyiVsIWmX03MBbIuTJ8167XwjXAtc0EH0TW4GnEaQehuOVuSQeNOwrpjSb3HkUSlltV06WOMb22XrFTKqRI8Pw8LfOQmUMBTpiGt5k8TdIV5e3Ja5iKZv1HONpsi1uz9dseCZmACCbb2XpzMJT+6OXK3JN/caYMgEHnxvuFIV5nhqL+7c1zZbe03BG5jkh0cpqHfwjr/AEXpJymmSTG5ngPwCK7Bt3vYR6JCsFhez446nWm1grPDZS1saaQne9z81pjh2xF4SFMTNz5pBTaagtoI9k0uqfdKuntQu6HVSKpzXdJEG264MSTtdW1XDA7oL8C2Z4+3skFX+9lQc5mrTIAJI8Qty3+SvG5e2CL36orcOB+rJEebupEbgq3ysOY0+E3gjqtLiMrpumZMzx5+iY3LmDYHbTczZUUGKc94EAgHfp0Q8NhQ2Lep6rR1ME0CBPUT/RB/cWwBeEERzRptv9EGvTIjiFYnCNvuOG6a6g0XRFdpiUB9VWLqQueKC7CtPNAPL3fF6fVJSsvpNGr0+q6ivT8LsjVNkklpAnbpjdl1JA4bJ1NJJAc8VEr7rqSAIXG7JJIAN3PqmrqSBqc/dJJBwbIVVJJQAO6akkgad0xiSSK7zQ63wriSBrU1+6SSAD9/VI7pJKAJ4obkkkQN2yA76pJIGFCqcEkkV3Cbu9PquJJIj//Z"/>
          <p:cNvSpPr>
            <a:spLocks noChangeAspect="1" noChangeArrowheads="1"/>
          </p:cNvSpPr>
          <p:nvPr/>
        </p:nvSpPr>
        <p:spPr bwMode="auto">
          <a:xfrm>
            <a:off x="155575" y="-1295400"/>
            <a:ext cx="3657600" cy="27051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97298" name="AutoShape 18" descr="data:image/jpeg;base64,/9j/4AAQSkZJRgABAQAAAQABAAD/2wCEAAkGBxQTEhUUExQVFhUXFxcUGBgYFxcUFRgUFBQXFxUXFRgYHCggGBolHBQUITEhJSkrLi4uFx8zODMsNygtLisBCgoKDg0NFA8PFCwcFBwsLCwsLCwsLCwsLCwsLCssLCwsLCssLCssLCwsMCwsLCwrLCssLCwuLDcrKzcsNysrK//AABEIAMEBBQMBIgACEQEDEQH/xAAcAAABBQEBAQAAAAAAAAAAAAADAAIEBQYBBwj/xABGEAABAwIEAwYDBQUGAgsAAAABAAIRAyEEBRIxQVFhBhMicYGRMqHBQlKx0fAHFBUj4SQzYnKCsmOSFiU1Q1OTosLD0vH/xAAYAQEBAQEBAAAAAAAAAAAAAAAAAQIDBP/EAB0RAQEBAQADAAMAAAAAAAAAAAARAQIDITESE1H/2gAMAwEAAhEDEQA/AINTNixktdN4Agb8ZTB2gcHA7g6ZkQBzuo2GwBOwRX5Wf1stVIK3PX6iJaRNrWjzT8LnhuXlovYDltxUL+EnkmtyongpSLQZxJIBaREzaAeUqPVzsGwPnaVCflRCYzKSSlWLZuatiT6KNXzFwIeHiJ229xxhRDlrtknZWTw2SkGxGeaHCLt48QTzBUdnaCTABDeZdJ9EN+VlMGW9EpFpVzYgAl3hlosQSb7n2SGban+F7uO9ht87qt/hpQ/4d0SkSqOdVNRL5IkCziAOBJP0Qq+dViTE6b7WcADz5oDsA4pOwJ5nkpSJRzx4ghxiIi0k9QQut7Uu1xB4C4946lQXZaY4oIyy83lKRZuz98uDh9q8G3GLxbh8045s7S0z4rjna242ne/RVj8Gb9UE4U7JUixxuYsDmu1ONjMeG33XX34qHiM3J1OkjgOJkbRy4qM/CmPmmnDHj7cEolHtE9p8JkEAXFxz6J9bPXlkh8hsA8CdVp6eyq34W+yEaBBslFrgs1qveA119iTABnnKJTzuoXaDeHHxB0E6SduF1RGkQl4uHkgmY3M6zHkBxEDbwnTPCb8lD/fC6JkGOEz1jkCh924fiU0MM6uKCW/NHajDnQTJaeX3eqnDEFjzDnuIg6ZgA29+Kpn0zMrmk+6C6/6QOa4O8TdgRNi09CFOy7tCXl4LxsS23Ib8lln053uuCmeCtRds7RvvqdbaB9onjt06bof8afqE/CBe4M2iRO3BVBophYlGkw2cuL37RaDz3SVLlw+L0+qSivZsrwbSNlY/uA5KPlTxACuW0XG4a4joCUaVZy4JwysC8K1GFeY8Lv8AlKMMI4XII8wVBnqmWjkEP+HgC4C0FZltlBrbbX5IKx2XDgm/w6VLpzJnZGY1BVvywIf8OEbK3qOQC7koqrdgQg1MCFbuagObKqK12AEWQXYMDgrJ7QENzeKgr3YVAqYNWjmqPVQVlTCIVTBwrRzLIFSkgp6uGTH4dWdVsKNVKIrn0AotSirJ7VHexEVzqUoJoqc9iC4KiIaSaaSO4JjwgH3a4aaLCTggjli5pRnBCJQNIQ6jeiKUJ4KqC4D7Xp9VxdwAu70+q4ivZcoq7QtDlJPf0yHOHigjUdJBB3bMLNZX8I4H3Wkyn+9p/wCcKa0l53Ue7Eub3jw1rWQ1ri0SQZNlYZNiHatBcXtIPxXIIvvyVXm9RoxdXU9rBpp3dYbbSuUs6o0ZLHd9UjwtpyWjq55EBBOrYdrq76QcWxcWkAaQ6N+qpMI2nWeGNe9pM6S6mA1xE2kOJGymdn6rnYjU4y9we53KS3h0Ageii5b4MO2vSHeObYtPhFNxHxO4kIGZdgm1KppOJa4Fw+EObLdwTI5Fdpvo6omrE6dXdiLGJ+PZSOzQPfNLjLiXOcebnAklRmVqQ1j+ZtUguYA0uAcd9XNAOswGY4EiecEifku4zLyykyqdnEtP+H7pPnB+SLl1LW5jYid+gAkn2lTcLQdVNem8Q2sJZceBzBFOL8gPZQUOEouqv0MuYkzYBvFxPAKHiKuH2FSrUjd1OmNEjkXOBcOsK3wdM/ueNgQ8M0O5htw8f7lnYAAAtEWHJUWeFwFJ1Si1tVzhWnSe7gtIOmHgutfkg5jRayo9jSXaCWklukSOVzIS7PuH71RtfvGz7qZm+IoCvWltckPcDAp6Zm8S5AAYCmcM+uXvAY5rC3uwSXOiI8e11Ud3P6ur4PZ/Dq3dipHf0516ZmW7aSbKpon+Y0fC1rXVahMfCJDQeUnUf9ChntDdTuRO2/SdkB6tadHwayIdUJqHmAfgafJob81XVmGUNQqiiVWqdVbyQtMoiDpQnMUyo1RyghuCDUapbmXQXhEQyxAe1S6iAQqgJYUnlGICG5ABzpSc1Pc1DLkDSENxRiUF5QOwIu70+q4iYD7Xp9UlVewZSIAK0WV/31P/ADBZzKeCvcNj+6cCKLnuF51hrfaJUaSc8H9qqWmW07eYshDLav8A4ZjnbZRM0zTvXFzsO5rnNDZ7wFtpgkaeqs8BTFTL61L7kwOlnge4KCHgMfToVZfrJbqbpY3WZI5iyDlNbuA2o0F1J00yC3T3g+0NJ4j81Ep0gAAwATsBzK02Pw7KmFfTYZdh3DVH32gOfHo5yCBlOMpCuCwVS2TpaWQ7Y2kmIHNOqZaGguf3gbc3p8zO2q+6g4ekHCNwYsVNzdw7wM4UWNYOWqJcfPYeiCHUxlPTVaO8Dqh0tApE6aeq7bcSBHqUzDZHVD2PazuyCHAmAbGQIJB6KdnFQ4WkxtOBiK8kviTTY0DVp63A8z0WUr4IG7pe7i5xLnH1KDUZtUqUMQ6vTpP0VBFVj2eAg/F4mki/Xmeao3U8LVeO7dWpkm1N1PVBPAOaYjzUjs/m76DwC4mg4hrmOJcADbU2do5bFF7aZM2lUDmWp1JtwDhuB0IM+6IJl+VOZXZUFLEaWODiSxsvI4NDXGB1JUXOclrVKtR9Om9zXuL4IALZOxGoyrPDf9jvDSRu0XggGqOPqVmsDhjTe11MuY4XkE38+aCfSxFKnhn4Z/etqOe196Lobpixm/A3VXRyOtUDDTZVc6u7USXONMYdm2tote1t/GQtr2506aDiIqGR106ZPoDHuonYd4/eHAcWGb2s5vBNxrnqMW7GVGU6ry2vUPelt6by1gDtAmAA0WLo6qRhcsqlr6pFYtMAamODBEyWy0bzwtbco2cVS6vWJc8/zag+J22s7XsnZXn1fDuDmVHPZ9qm9xc0jjE/CfJSLvWfxUVSFGfThbftzlFJ1JmLoiGv06gLDxjwujgZsVh6gRgKoOSDoRolDcEAHtUerTUtwQnslEQqjEF7FKc2EEtVRG0obgjV2oLmoGaVx1NOa1dIQALOSE9iPCY/igbghd3p9Uk/BG7vT6pKq9Zyx1grhr1SZW6wVqCprR2Im0K47H1/5r6Z+2yeh0n8nFUbndVMybE6a9N23i0n/V4fqgHlrRRdVqPuMNq9XAltMephS+w9QtqOa4z3oJd1qElxPzcn9rmNbUFJn/eP/eKn+kBrB6kOPohYJ4aQ4bggjzCCyweDFOqWnZhLv9DfEPlCr23Ic77TtR/1On6q+zt7e77wb1WtpjyJ1H5Ss9iX2gIJPbikTXpH/huA9HAn8Qs86nO62T4xlBpEd7T3HWIPoRdZ99CCQQR0NigparfqtT2ydOFwoPxFzD7UjP4hQcPlneOHBgu9xs1rR8UnyUbO83GJrBzP7mmCyn/iP2n+VgB5dUFvSaBlb7fa/wDkajUMDSbR/eaDTWIvpeY0xvIAuRyUdzv+qah6k+gqtVH2e7Rfu9WXT3brPHLk4DmPmEQHNcZUquNSq+SRAgQ1reTQrD9ntQnFG4I7t19j8TUPtvkegitSvRqEG2zSb/8AKeCd+zml/anG9qTv9zEGczWv/aK45Van+8oGudla5ngiK9e29Wp53eU7Lez9Ss+ANLB8TzZobxM8Sg0GZOjJWzudAH/myPksC9aHtfnjKxp4fDn+RR+1we8DSI5tAm/ElZ66gGQgwiuCuez/AGWrYi4Gin99wt6DigzppkkAXPTdaXLOwdWo3XWd3QOwjU4+k29VvMn7P0MN8DdVTi91z6clbuZFzurmEeb4f9nrRJq1bcA0QT5zsq7M+wZF6NQO6OEH32XouPffiqZ7+Vj7KweR5hgX0zpqNLT1UMtXreYUWVWltVoI58vyWBz7s4+idTfEznxHn+akRnnhM0oz2QhlEMLVHeyykuJQa2yAeC3d6fVJdwbru9Pquqq9Syw2CtJuqjLSSFaM6qNCPTJ9CL+o2TNZXBKA1Ws99R1So7U90CQIADRAACIytHFQ21E6JKCbWx73BrXO8DJLRF5PM8dygOr9UFxTXIg9PFODg5pLXDZwMH+oU12e4gi7qburqQJVUeqG4kIJGPxNStarULmj7AAZT9Wt39VHBLSC2BG0gEeoNiml6jV3GUFic8xWnSKzdP3e6p6Y8oVPiw97tTiCTyaGCwizWiFKSLkHW5zimM7plQd0BGlzGvF+HiBshZfmmJoeGlU0A3J0Nc4nzI2tsui1+KC510Fv/wBJsVEmqCetNm/sqzM8fXrCK1Z72/d+Fnq1sA+qG4pUcO+q7SxrnE7AXKgjQBYWUrL8orYh2mmwmN3bNHmVscl7EAAPxJ66B/7j+S0Lq7GRTpNDeQAgfJXMFPk/ZGhQAdWIqP5fYB8uPqtCwl21hy4BDw2HJu7fipzWgBaDWsDQoWKqnZExLuv4KvruPE+19+hQRa7jfh87eSr38tjueX5qc94P6/BQsXhhOou0nzufMIIVUCbyRz5dPJLEYcabREeYIRalQAWEna9v/wBVfi65cN/ayDIZ9khbL6Y8PEcuo5hZh7V6cKsWIkLN5/kgM1KQtxaOHUfkpEZB/BDq9Ud8T5KPUUQsE27vT6ri7g93en1XEV6flTlaOHJUmXBWhqGIRoQmFyo8oJdZDdJCIMGpFyDJSklAUVOSXeII6rgkICVHe6am1Hym6kHQmuqDknByG4qKQcmgcUnlceiOOlM7skwLnkrzKeztavBjSz7xt7c1rKeAo4OmXtbreBvuSenL0VVncm7H1Kniqnu2ct3H04LW4dlDDt00gG9eJPUrD5l2xrgtMwZktgRHKFf5dNZrHXhzdU8p3TNxd53FsMe4kCLHYg2UujQm5Q8FhA0ABWLWxstMuAQo+IqRebeX5KUWc1X4rS37R8t0VGqPLh4feb/r2URzdNnO1chxsm4rHEgxaIsNzPkqTEYh0mbD68CfefREWeKe4DwwRNzuRHA2VMfES6eG52n9bJuHxhaSS6+22/mPqi04JtAdfh4TI/V9lBGe+N5n58xKjxJj5Kxt8JEEDb/6nzndRq9NzbjysIj9fVUQ61hI2H6P4KL3hBnnwUrVJ4DmI3Uesyx0yeMojPZxkocDVpi+5b9QsrWpr0fui1tys52gygEGpTN/tD6hNxGYwQu6/L6rifhG3d6fVJRXo2AKsQbqqwDrBWcKNOobzdJ6482QcD+aWpcLbSmhiI7qtIXA+QmuZC5CB2pdKH6puvmgO59rIVQyuOqgDyWQz3tuymSyi0Pd94/AD6fEg3eWZTVrmKbZHE7AeZW3yfsjTpQ6p43/APpHkOK+a8R23xzrfvD2jg1h0NHkApWW9vMfSMtxNQ9HO1D1BVhX1Di3ECGwsjnGaVWsdAF5bwn0kqF2L7U1cRhu9xgbTH2SJBqDmGHYdeKrO1WZsq/CYaFz8ncejxeO+2Vx9Ul+q8z6fJemZX2hwmEwdF2IrMpSyQDd7jx0tF3LxTNc40SNzwWexNV1Q6nuLjEXPDgByHRTx5v3U8vWfMe+u/bJlzTDW13dQxo/3OBU/L/2s5bVMGq6kf8AiMIHuJC+ayI2XAQCuzg+vcPmdLEM1UKzHjmxwd7xsqrF0XgyRbjFwvl/BZjUovD6NR9Nw4scWn5G69K7L/thqshmNZ3rNtbRFQf5hMO+SFejPEievHZB7udyNI/Gdj0upeAxuFxjBUw9QOHKYiebdwUKvQe13h2jY8b9LEKCvqUDMmBq5H52807uABB47EKwpU9UeH03HvwKLRyq8k2PBBXU6Rc0seBA2Ld/bou/w983II58R06q6bQa3b3Nz7qozXtHQoyC7U/7rPE715eqAZy1gvufkoGZVGMbJc1o6kBZ3Nu1VZ8humi33f8AkFksZjwXTLqjubiTdSo0uZZ6zamC+OOzfcqkxGeGLwJ9fxVXXrOduYHIKPptt6m5VqHsqS95jeD+KSHhLl3p9UkV6HlytGOVVl42Vm5Roo6obgn6U1xIQM2TXdEQO5pUygGPNNJRKgQURzXC4Wpwaq7P8d3NCo+bhpjzNh80GP7c9ozJw9M2FnuHH/D+axOpPeSSSbkyT1JQ1UPD1uux/ZUOYMRiBDN6dM71OrhwZ+PlvR9jsqbVqd5VE0mGSD9t3BvlxP8AVbrMM0LiSfltHRY77nrHfxePN978BzXM3kxqsBAGwAHAcgqmrjnAGSm4itN1CeZK5ZjrvSsxtB9V40j6JVMtrAWZ8wr+g5rRKbiMzm0rf578zGP18773fbHVqjwYIhBNQ81c5i4OVK9sLrm+nDrJrrXorKvMqOkrWYu8ozithnipReWnobHz5r2Tsj+0iniAGYiGO21fZJ6/d89l4E1ykUMSWGWn8vJD4+tab2xLYg3kbHqqDN+1lKkS1n8x44N2Hm7YLyDs92kJZoL6g/whx0qTica42A0jkN1mrWizftVVf/eVNA+5Tt7ncrOYnMifgGnrxUItKKGe6iI72lzpJJXBSuVKAhcJ/X9UQHQm1xDSiVG/r9X/AAQKxtCojYMGXen1ST8G67vT6pKq3+XusrNpVZgeCsQ5Rp2U1zknFMQNJScVyy44IHh1lx5XAOq64WQcFRYv9pOMimymD8Rk+Tf6rYlee/tEw7hVY8jwkQD1FyExNY6U1okwjObZWPZbKnYjENa0EhvjdAmwNh5kq7pz7aPBgUqbabTsJJ5uO6Tq0qdmeAcwwWFo6gj8VX1Kdl57XqkwOo8cVXYjERsi4pwAVa+pzXTnHPrp1+KdzQXYkodeoo7n8F0zHOiVa5KjuKUJqrJJJJKBJ7TZMSQWOU1tLweq27aNrLzylNlv8tqF1Js8uPTkBumodH64e/5JPfbb6D8yjto3v7bn8guVQALfrzd9AsiL3fP9enD1TnNH6/P8l3VJA8/L2XTRvMqojVByUPG1A2JO9kbH5gxkgGT+tlUVMO6o4PdYC4HH+ionYQ3d6fVJLBi7vT6pIrfYGIU8uVBhMZCOcfdRVvrCcTZUwxyd/EEVaELkwqh2YdU05iOaC4kJEqjdmHVOZmPVBdBVParANq4ZwJALfECbCR+vmoeN7QspC5k8BxWKzjP31jcw3g0bf1Q3cV4ZG6czGOpmab3MP+Elp+Sj9+gvetMNRlvbrEM8FZxr0vuvu4Do4391cY1rKjO+w5lnEcW+i87Vjk2auoOsfAbObwI5+a59cZvvPrrz3uekvF1DxVdUrK0zqmBFRhljrjoeSpXula5xOtcc9ILmy450rVZclcUjDYKpU+BhPpb3Vthuy1V3xFrfmfkoKFda0na622F7MUW/EXPPUwPYK4w2GpM+BjW+QQYLC5HXfswgc3eEfNRMZhXU3ljtx7ei9P78BY3tpQGttQcRB8xt+uigzgK23ZmvNHnBjl7lYlabsvVIY7aFdRo21OHy4e3H1T6rp3VecUBx9VBx+fNZ4WjU4/q6gtK9ZrLugANVJiM0fW8NIQ2d9lFp0H1XF1Zxj7sqypFrRDQAFQ3C4AMufE7mUWrsmnEBBNZEPwYu70+qSWDfd3p9UkVdYfDvIlMdTfBdFhutfh8ODFtvZSX04Gy1CvP+/PVNOKPWeULeOpjl8k0YRvIewCkKxNEucLEb3m0eaJi8M9uwLoElwuP6LcNwrYiBHkEhRabRurCvPa+prQ7xRxO4nkIUPF4qsGEtpvj71ovbaV6gME3SQRbkgHBNHr5JCvFn06jyXaXEcyiVsIWmX03MBbIuTJ8167XwjXAtc0EH0TW4GnEaQehuOVuSQeNOwrpjSb3HkUSlltV06WOMb22XrFTKqRI8Pw8LfOQmUMBTpiGt5k8TdIV5e3Ja5iKZv1HONpsi1uz9dseCZmACCbb2XpzMJT+6OXK3JN/caYMgEHnxvuFIV5nhqL+7c1zZbe03BG5jkh0cpqHfwjr/AEXpJymmSTG5ngPwCK7Bt3vYR6JCsFhez446nWm1grPDZS1saaQne9z81pjh2xF4SFMTNz5pBTaagtoI9k0uqfdKuntQu6HVSKpzXdJEG264MSTtdW1XDA7oL8C2Z4+3skFX+9lQc5mrTIAJI8Qty3+SvG5e2CL36orcOB+rJEebupEbgq3ysOY0+E3gjqtLiMrpumZMzx5+iY3LmDYHbTczZUUGKc94EAgHfp0Q8NhQ2Lep6rR1ME0CBPUT/RB/cWwBeEERzRptv9EGvTIjiFYnCNvuOG6a6g0XRFdpiUB9VWLqQueKC7CtPNAPL3fF6fVJSsvpNGr0+q6ivT8LsjVNkklpAnbpjdl1JA4bJ1NJJAc8VEr7rqSAIXG7JJIAN3PqmrqSBqc/dJJBwbIVVJJQAO6akkgad0xiSSK7zQ63wriSBrU1+6SSAD9/VI7pJKAJ4obkkkQN2yA76pJIGFCqcEkkV3Cbu9PquJJIj//Z"/>
          <p:cNvSpPr>
            <a:spLocks noChangeAspect="1" noChangeArrowheads="1"/>
          </p:cNvSpPr>
          <p:nvPr/>
        </p:nvSpPr>
        <p:spPr bwMode="auto">
          <a:xfrm>
            <a:off x="155575" y="-1295400"/>
            <a:ext cx="3657600" cy="27051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97290" name="Picture 10" descr="http://www.parkerfordchurch.com/blog/wp-content/uploads/2012/01/Womens_Bible_Study_Generic.jpg"/>
          <p:cNvPicPr>
            <a:picLocks noChangeAspect="1" noChangeArrowheads="1"/>
          </p:cNvPicPr>
          <p:nvPr/>
        </p:nvPicPr>
        <p:blipFill>
          <a:blip r:embed="rId6" cstate="print"/>
          <a:srcRect/>
          <a:stretch>
            <a:fillRect/>
          </a:stretch>
        </p:blipFill>
        <p:spPr bwMode="auto">
          <a:xfrm rot="338334">
            <a:off x="692726" y="4858846"/>
            <a:ext cx="3167973" cy="184798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97282"/>
                                        </p:tgtEl>
                                        <p:attrNameLst>
                                          <p:attrName>style.visibility</p:attrName>
                                        </p:attrNameLst>
                                      </p:cBhvr>
                                      <p:to>
                                        <p:strVal val="visible"/>
                                      </p:to>
                                    </p:set>
                                    <p:anim to="" calcmode="lin" valueType="num">
                                      <p:cBhvr>
                                        <p:cTn id="7" dur="1" fill="hold"/>
                                        <p:tgtEl>
                                          <p:spTgt spid="9728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97284"/>
                                        </p:tgtEl>
                                        <p:attrNameLst>
                                          <p:attrName>style.visibility</p:attrName>
                                        </p:attrNameLst>
                                      </p:cBhvr>
                                      <p:to>
                                        <p:strVal val="visible"/>
                                      </p:to>
                                    </p:set>
                                    <p:anim to="" calcmode="lin" valueType="num">
                                      <p:cBhvr>
                                        <p:cTn id="12" dur="1" fill="hold"/>
                                        <p:tgtEl>
                                          <p:spTgt spid="9728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97290"/>
                                        </p:tgtEl>
                                        <p:attrNameLst>
                                          <p:attrName>style.visibility</p:attrName>
                                        </p:attrNameLst>
                                      </p:cBhvr>
                                      <p:to>
                                        <p:strVal val="visible"/>
                                      </p:to>
                                    </p:set>
                                    <p:anim to="" calcmode="lin" valueType="num">
                                      <p:cBhvr>
                                        <p:cTn id="17" dur="1" fill="hold"/>
                                        <p:tgtEl>
                                          <p:spTgt spid="97290"/>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97292"/>
                                        </p:tgtEl>
                                        <p:attrNameLst>
                                          <p:attrName>style.visibility</p:attrName>
                                        </p:attrNameLst>
                                      </p:cBhvr>
                                      <p:to>
                                        <p:strVal val="visible"/>
                                      </p:to>
                                    </p:set>
                                    <p:anim to="" calcmode="lin" valueType="num">
                                      <p:cBhvr>
                                        <p:cTn id="22" dur="1" fill="hold"/>
                                        <p:tgtEl>
                                          <p:spTgt spid="9729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3048000"/>
          </a:xfrm>
        </p:spPr>
        <p:txBody>
          <a:bodyPr>
            <a:normAutofit fontScale="90000"/>
          </a:bodyPr>
          <a:lstStyle/>
          <a:p>
            <a:pPr lvl="0"/>
            <a:r>
              <a:rPr lang="en-US" dirty="0" smtClean="0">
                <a:solidFill>
                  <a:srgbClr val="FFFF00"/>
                </a:solidFill>
              </a:rPr>
              <a:t>The church is to </a:t>
            </a:r>
            <a:r>
              <a:rPr lang="en-US" dirty="0">
                <a:solidFill>
                  <a:srgbClr val="FFFF00"/>
                </a:solidFill>
              </a:rPr>
              <a:t>discipline </a:t>
            </a:r>
            <a:r>
              <a:rPr lang="en-US" dirty="0" smtClean="0">
                <a:solidFill>
                  <a:srgbClr val="FFFF00"/>
                </a:solidFill>
              </a:rPr>
              <a:t>members</a:t>
            </a:r>
            <a:br>
              <a:rPr lang="en-US" dirty="0" smtClean="0">
                <a:solidFill>
                  <a:srgbClr val="FFFF00"/>
                </a:solidFill>
              </a:rPr>
            </a:br>
            <a:r>
              <a:rPr lang="en-US" sz="4000" i="1" dirty="0">
                <a:solidFill>
                  <a:srgbClr val="FFFF00"/>
                </a:solidFill>
              </a:rPr>
              <a:t> (</a:t>
            </a:r>
            <a:r>
              <a:rPr lang="en-US" sz="4000" i="1" dirty="0" smtClean="0">
                <a:solidFill>
                  <a:srgbClr val="FFFF00"/>
                </a:solidFill>
              </a:rPr>
              <a:t>Matt</a:t>
            </a:r>
            <a:r>
              <a:rPr lang="en-US" sz="4000" i="1" dirty="0">
                <a:solidFill>
                  <a:srgbClr val="FFFF00"/>
                </a:solidFill>
              </a:rPr>
              <a:t>. 18:17; Rom. 16:17; </a:t>
            </a:r>
            <a:r>
              <a:rPr lang="en-US" sz="4000" i="1" dirty="0" smtClean="0">
                <a:solidFill>
                  <a:srgbClr val="FFFF00"/>
                </a:solidFill>
              </a:rPr>
              <a:t>I </a:t>
            </a:r>
            <a:r>
              <a:rPr lang="en-US" sz="4000" i="1" dirty="0">
                <a:solidFill>
                  <a:srgbClr val="FFFF00"/>
                </a:solidFill>
              </a:rPr>
              <a:t>Cor. 5:1-13; Gal. 6:1; </a:t>
            </a:r>
            <a:r>
              <a:rPr lang="en-US" sz="4000" i="1" dirty="0" smtClean="0">
                <a:solidFill>
                  <a:srgbClr val="FFFF00"/>
                </a:solidFill>
              </a:rPr>
              <a:t>II </a:t>
            </a:r>
            <a:r>
              <a:rPr lang="en-US" sz="4000" i="1" dirty="0">
                <a:solidFill>
                  <a:srgbClr val="FFFF00"/>
                </a:solidFill>
              </a:rPr>
              <a:t>Thess. 3:6, 14; Titus 3:10, 11; </a:t>
            </a:r>
            <a:r>
              <a:rPr lang="en-US" sz="4000" i="1" dirty="0" smtClean="0">
                <a:solidFill>
                  <a:srgbClr val="FFFF00"/>
                </a:solidFill>
              </a:rPr>
              <a:t>II John </a:t>
            </a:r>
            <a:r>
              <a:rPr lang="en-US" sz="4000" i="1" dirty="0">
                <a:solidFill>
                  <a:srgbClr val="FFFF00"/>
                </a:solidFill>
              </a:rPr>
              <a:t>1:10</a:t>
            </a:r>
            <a:r>
              <a:rPr lang="en-US" sz="4000" i="1" dirty="0" smtClean="0">
                <a:solidFill>
                  <a:srgbClr val="FFFF00"/>
                </a:solidFill>
              </a:rPr>
              <a:t>)</a:t>
            </a:r>
            <a:r>
              <a:rPr lang="en-US" dirty="0" smtClean="0">
                <a:solidFill>
                  <a:srgbClr val="FFFF00"/>
                </a:solidFill>
              </a:rPr>
              <a:t/>
            </a:r>
            <a:br>
              <a:rPr lang="en-US" dirty="0" smtClean="0">
                <a:solidFill>
                  <a:srgbClr val="FFFF00"/>
                </a:solidFill>
              </a:rPr>
            </a:br>
            <a:r>
              <a:rPr lang="en-US" dirty="0" smtClean="0">
                <a:solidFill>
                  <a:srgbClr val="FFFF00"/>
                </a:solidFill>
              </a:rPr>
              <a:t> </a:t>
            </a:r>
            <a:r>
              <a:rPr lang="en-US" dirty="0">
                <a:solidFill>
                  <a:srgbClr val="FFFF00"/>
                </a:solidFill>
              </a:rPr>
              <a:t/>
            </a:r>
            <a:br>
              <a:rPr lang="en-US" dirty="0">
                <a:solidFill>
                  <a:srgbClr val="FFFF00"/>
                </a:solidFill>
              </a:rPr>
            </a:br>
            <a:endParaRPr lang="en-US" dirty="0">
              <a:solidFill>
                <a:srgbClr val="FFFF00"/>
              </a:solidFill>
            </a:endParaRPr>
          </a:p>
        </p:txBody>
      </p:sp>
      <p:pic>
        <p:nvPicPr>
          <p:cNvPr id="98306" name="Picture 2" descr="http://www.gbcdecatur.org/files/ChurchDisciplinePic.jpg"/>
          <p:cNvPicPr>
            <a:picLocks noChangeAspect="1" noChangeArrowheads="1"/>
          </p:cNvPicPr>
          <p:nvPr/>
        </p:nvPicPr>
        <p:blipFill>
          <a:blip r:embed="rId2" cstate="print"/>
          <a:srcRect/>
          <a:stretch>
            <a:fillRect/>
          </a:stretch>
        </p:blipFill>
        <p:spPr bwMode="auto">
          <a:xfrm>
            <a:off x="1524000" y="2057400"/>
            <a:ext cx="5943600" cy="445589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2087562"/>
          </a:xfrm>
        </p:spPr>
        <p:txBody>
          <a:bodyPr>
            <a:noAutofit/>
          </a:bodyPr>
          <a:lstStyle/>
          <a:p>
            <a:pPr lvl="0"/>
            <a:r>
              <a:rPr lang="en-US" sz="3600" dirty="0" smtClean="0">
                <a:solidFill>
                  <a:srgbClr val="FFFF00"/>
                </a:solidFill>
              </a:rPr>
              <a:t/>
            </a:r>
            <a:br>
              <a:rPr lang="en-US" sz="3600" dirty="0" smtClean="0">
                <a:solidFill>
                  <a:srgbClr val="FFFF00"/>
                </a:solidFill>
              </a:rPr>
            </a:br>
            <a:r>
              <a:rPr lang="en-US" sz="3600" dirty="0" smtClean="0">
                <a:solidFill>
                  <a:srgbClr val="FFFF00"/>
                </a:solidFill>
              </a:rPr>
              <a:t>The church is </a:t>
            </a:r>
            <a:r>
              <a:rPr lang="en-US" sz="3600" dirty="0">
                <a:solidFill>
                  <a:srgbClr val="FFFF00"/>
                </a:solidFill>
              </a:rPr>
              <a:t>to provide fellowship for believers </a:t>
            </a:r>
            <a:r>
              <a:rPr lang="en-US" sz="3600" i="1" dirty="0">
                <a:solidFill>
                  <a:srgbClr val="FFFF00"/>
                </a:solidFill>
              </a:rPr>
              <a:t>(Acts 2:42</a:t>
            </a:r>
            <a:r>
              <a:rPr lang="en-US" sz="3600" i="1">
                <a:solidFill>
                  <a:srgbClr val="FFFF00"/>
                </a:solidFill>
              </a:rPr>
              <a:t>; </a:t>
            </a:r>
            <a:r>
              <a:rPr lang="en-US" sz="3600" i="1" smtClean="0">
                <a:solidFill>
                  <a:srgbClr val="FFFF00"/>
                </a:solidFill>
              </a:rPr>
              <a:t>I </a:t>
            </a:r>
            <a:r>
              <a:rPr lang="en-US" sz="3600" i="1" dirty="0">
                <a:solidFill>
                  <a:srgbClr val="FFFF00"/>
                </a:solidFill>
              </a:rPr>
              <a:t>Cor. 1:9; 2 Cor. 8:4; 13:14; Gal. 2:9; Phil. 1:5; 2:1; </a:t>
            </a:r>
            <a:r>
              <a:rPr lang="en-US" sz="3600" i="1" dirty="0" smtClean="0">
                <a:solidFill>
                  <a:srgbClr val="FFFF00"/>
                </a:solidFill>
              </a:rPr>
              <a:t>I John </a:t>
            </a:r>
            <a:r>
              <a:rPr lang="en-US" sz="3600" i="1" dirty="0">
                <a:solidFill>
                  <a:srgbClr val="FFFF00"/>
                </a:solidFill>
              </a:rPr>
              <a:t>1:3, </a:t>
            </a:r>
            <a:r>
              <a:rPr lang="en-US" sz="3600" i="1" dirty="0" smtClean="0">
                <a:solidFill>
                  <a:srgbClr val="FFFF00"/>
                </a:solidFill>
              </a:rPr>
              <a:t>6-7) </a:t>
            </a:r>
            <a:r>
              <a:rPr lang="en-US" sz="3600" dirty="0">
                <a:solidFill>
                  <a:srgbClr val="FFFF00"/>
                </a:solidFill>
              </a:rPr>
              <a:t/>
            </a:r>
            <a:br>
              <a:rPr lang="en-US" sz="3600" dirty="0">
                <a:solidFill>
                  <a:srgbClr val="FFFF00"/>
                </a:solidFill>
              </a:rPr>
            </a:br>
            <a:endParaRPr lang="en-US" sz="3600" dirty="0">
              <a:solidFill>
                <a:srgbClr val="FFFF00"/>
              </a:solidFill>
            </a:endParaRPr>
          </a:p>
        </p:txBody>
      </p:sp>
      <p:sp>
        <p:nvSpPr>
          <p:cNvPr id="5" name="Content Placeholder 4"/>
          <p:cNvSpPr>
            <a:spLocks noGrp="1"/>
          </p:cNvSpPr>
          <p:nvPr>
            <p:ph idx="1"/>
          </p:nvPr>
        </p:nvSpPr>
        <p:spPr>
          <a:xfrm>
            <a:off x="152400" y="2362200"/>
            <a:ext cx="8839200" cy="4495800"/>
          </a:xfrm>
        </p:spPr>
        <p:txBody>
          <a:bodyPr>
            <a:normAutofit/>
          </a:bodyPr>
          <a:lstStyle/>
          <a:p>
            <a:pPr lvl="0"/>
            <a:r>
              <a:rPr lang="en-US" sz="3600" dirty="0"/>
              <a:t>The basis of Christian fellowship—the Person of Christ </a:t>
            </a:r>
            <a:r>
              <a:rPr lang="en-US" sz="3600" i="1" dirty="0" smtClean="0"/>
              <a:t>(I John </a:t>
            </a:r>
            <a:r>
              <a:rPr lang="en-US" sz="3600" i="1" dirty="0"/>
              <a:t>1:3</a:t>
            </a:r>
            <a:r>
              <a:rPr lang="en-US" sz="3600" i="1" dirty="0" smtClean="0"/>
              <a:t>)</a:t>
            </a:r>
            <a:endParaRPr lang="en-US" sz="3600" i="1" dirty="0"/>
          </a:p>
          <a:p>
            <a:pPr lvl="0"/>
            <a:r>
              <a:rPr lang="en-US" sz="3600" dirty="0"/>
              <a:t>The nature of Christian fellowship—sharing </a:t>
            </a:r>
            <a:r>
              <a:rPr lang="en-US" sz="3600" i="1" dirty="0"/>
              <a:t>(Acts 2:44-47; 4:32, </a:t>
            </a:r>
            <a:r>
              <a:rPr lang="en-US" sz="3600" i="1" dirty="0" smtClean="0"/>
              <a:t>34-35) </a:t>
            </a:r>
            <a:endParaRPr lang="en-US" sz="3600" i="1" dirty="0"/>
          </a:p>
          <a:p>
            <a:pPr lvl="0"/>
            <a:r>
              <a:rPr lang="en-US" sz="3600" dirty="0"/>
              <a:t>The dangers of losing Christian </a:t>
            </a:r>
            <a:r>
              <a:rPr lang="en-US" sz="3600" dirty="0" smtClean="0"/>
              <a:t>fellowship—sin/disunity </a:t>
            </a:r>
            <a:r>
              <a:rPr lang="en-US" sz="3600" i="1" dirty="0" smtClean="0"/>
              <a:t>(I </a:t>
            </a:r>
            <a:r>
              <a:rPr lang="en-US" sz="3600" i="1" dirty="0"/>
              <a:t>Cor. 10:16, 21</a:t>
            </a:r>
            <a:r>
              <a:rPr lang="en-US" sz="3600" i="1" dirty="0" smtClean="0"/>
              <a:t>) </a:t>
            </a:r>
            <a:endParaRPr lang="en-US" sz="3600" i="1" dirty="0"/>
          </a:p>
          <a:p>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to="" calcmode="lin" valueType="num">
                                      <p:cBhvr>
                                        <p:cTn id="12" dur="1" fill="hold"/>
                                        <p:tgtEl>
                                          <p:spTgt spid="5">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to="" calcmode="lin" valueType="num">
                                      <p:cBhvr>
                                        <p:cTn id="17" dur="1" fill="hold"/>
                                        <p:tgtEl>
                                          <p:spTgt spid="5">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truthpressure.files.wordpress.com/2011/12/one-another.png"/>
          <p:cNvPicPr>
            <a:picLocks noChangeAspect="1" noChangeArrowheads="1"/>
          </p:cNvPicPr>
          <p:nvPr/>
        </p:nvPicPr>
        <p:blipFill>
          <a:blip r:embed="rId2" cstate="print"/>
          <a:srcRect/>
          <a:stretch>
            <a:fillRect/>
          </a:stretch>
        </p:blipFill>
        <p:spPr bwMode="auto">
          <a:xfrm>
            <a:off x="1524000" y="1371600"/>
            <a:ext cx="6045200" cy="45339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a:xfrm>
            <a:off x="0" y="0"/>
            <a:ext cx="4495800" cy="6858000"/>
          </a:xfrm>
        </p:spPr>
        <p:txBody>
          <a:bodyPr>
            <a:normAutofit/>
          </a:bodyPr>
          <a:lstStyle/>
          <a:p>
            <a:pPr lvl="0"/>
            <a:r>
              <a:rPr lang="en-US" sz="3200" dirty="0"/>
              <a:t>Confess our faults </a:t>
            </a:r>
            <a:r>
              <a:rPr lang="en-US" sz="3200" dirty="0" smtClean="0"/>
              <a:t>    </a:t>
            </a:r>
            <a:r>
              <a:rPr lang="en-US" sz="3200" i="1" dirty="0" smtClean="0"/>
              <a:t>(</a:t>
            </a:r>
            <a:r>
              <a:rPr lang="en-US" sz="3200" i="1" dirty="0"/>
              <a:t>Jas. 5:16</a:t>
            </a:r>
            <a:r>
              <a:rPr lang="en-US" sz="3200" i="1" dirty="0" smtClean="0"/>
              <a:t>) </a:t>
            </a:r>
            <a:endParaRPr lang="en-US" sz="3200" i="1" dirty="0"/>
          </a:p>
          <a:p>
            <a:pPr lvl="0"/>
            <a:r>
              <a:rPr lang="en-US" sz="3200" dirty="0"/>
              <a:t>Rebuke sin in each other </a:t>
            </a:r>
            <a:r>
              <a:rPr lang="en-US" sz="3200" i="1" dirty="0"/>
              <a:t>(Eph. 5:11; </a:t>
            </a:r>
            <a:r>
              <a:rPr lang="en-US" sz="3200" i="1" dirty="0" smtClean="0"/>
              <a:t>            I </a:t>
            </a:r>
            <a:r>
              <a:rPr lang="en-US" sz="3200" i="1" dirty="0"/>
              <a:t>Tim. 5:20</a:t>
            </a:r>
            <a:r>
              <a:rPr lang="en-US" sz="3200" i="1" dirty="0" smtClean="0"/>
              <a:t>) </a:t>
            </a:r>
            <a:endParaRPr lang="en-US" sz="3200" i="1" dirty="0"/>
          </a:p>
          <a:p>
            <a:pPr lvl="0"/>
            <a:r>
              <a:rPr lang="en-US" sz="3200" dirty="0"/>
              <a:t>Forgive one another </a:t>
            </a:r>
            <a:r>
              <a:rPr lang="en-US" sz="3200" dirty="0" smtClean="0"/>
              <a:t>    </a:t>
            </a:r>
            <a:r>
              <a:rPr lang="en-US" sz="3200" i="1" dirty="0" smtClean="0"/>
              <a:t>(II Cor</a:t>
            </a:r>
            <a:r>
              <a:rPr lang="en-US" sz="3200" i="1" dirty="0"/>
              <a:t>. 2:6, 8; Eph. 4:32; Col. 3:13</a:t>
            </a:r>
            <a:r>
              <a:rPr lang="en-US" sz="3200" i="1" dirty="0" smtClean="0"/>
              <a:t>) </a:t>
            </a:r>
            <a:endParaRPr lang="en-US" sz="3200" i="1" dirty="0"/>
          </a:p>
          <a:p>
            <a:r>
              <a:rPr lang="en-US" sz="3200" dirty="0" smtClean="0"/>
              <a:t>Restore one another </a:t>
            </a:r>
            <a:r>
              <a:rPr lang="en-US" sz="3200" i="1" dirty="0" smtClean="0"/>
              <a:t>(Gal. 6:1) </a:t>
            </a:r>
          </a:p>
          <a:p>
            <a:pPr lvl="0"/>
            <a:r>
              <a:rPr lang="en-US" sz="3200" dirty="0" smtClean="0"/>
              <a:t>Bear </a:t>
            </a:r>
            <a:r>
              <a:rPr lang="en-US" sz="3200" dirty="0"/>
              <a:t>one another’s burdens </a:t>
            </a:r>
            <a:r>
              <a:rPr lang="en-US" sz="3200" i="1" dirty="0"/>
              <a:t>(Gal. 6:2</a:t>
            </a:r>
            <a:r>
              <a:rPr lang="en-US" sz="3200" i="1" dirty="0" smtClean="0"/>
              <a:t>) </a:t>
            </a:r>
            <a:endParaRPr lang="en-US" sz="3200" i="1" dirty="0"/>
          </a:p>
          <a:p>
            <a:endParaRPr lang="en-US" sz="3200" dirty="0"/>
          </a:p>
        </p:txBody>
      </p:sp>
      <p:sp>
        <p:nvSpPr>
          <p:cNvPr id="6" name="Content Placeholder 5"/>
          <p:cNvSpPr>
            <a:spLocks noGrp="1"/>
          </p:cNvSpPr>
          <p:nvPr>
            <p:ph sz="half" idx="2"/>
          </p:nvPr>
        </p:nvSpPr>
        <p:spPr>
          <a:xfrm>
            <a:off x="4648200" y="0"/>
            <a:ext cx="4495800" cy="6858000"/>
          </a:xfrm>
        </p:spPr>
        <p:txBody>
          <a:bodyPr>
            <a:normAutofit/>
          </a:bodyPr>
          <a:lstStyle/>
          <a:p>
            <a:pPr lvl="0"/>
            <a:r>
              <a:rPr lang="en-US" sz="3200" dirty="0"/>
              <a:t>Prefer the weaker brother </a:t>
            </a:r>
            <a:r>
              <a:rPr lang="en-US" sz="3200" i="1" dirty="0"/>
              <a:t>(Rom. 14:13; 15:1</a:t>
            </a:r>
            <a:r>
              <a:rPr lang="en-US" sz="3200" i="1" dirty="0" smtClean="0"/>
              <a:t>) </a:t>
            </a:r>
            <a:endParaRPr lang="en-US" sz="3200" i="1" dirty="0"/>
          </a:p>
          <a:p>
            <a:pPr lvl="0"/>
            <a:r>
              <a:rPr lang="en-US" sz="3200" dirty="0"/>
              <a:t>Comfort and exhort each other </a:t>
            </a:r>
            <a:r>
              <a:rPr lang="en-US" sz="3200" i="1" dirty="0" smtClean="0"/>
              <a:t>(I </a:t>
            </a:r>
            <a:r>
              <a:rPr lang="en-US" sz="3200" i="1" dirty="0"/>
              <a:t>Thess. 4:18; 5:11</a:t>
            </a:r>
            <a:r>
              <a:rPr lang="en-US" sz="3200" i="1" dirty="0" smtClean="0"/>
              <a:t>)</a:t>
            </a:r>
            <a:endParaRPr lang="en-US" sz="3200" i="1" dirty="0"/>
          </a:p>
          <a:p>
            <a:pPr lvl="0"/>
            <a:r>
              <a:rPr lang="en-US" sz="3200" dirty="0"/>
              <a:t>Pray one for another </a:t>
            </a:r>
            <a:r>
              <a:rPr lang="en-US" sz="3200" i="1" dirty="0"/>
              <a:t>(Jas. 5:16</a:t>
            </a:r>
            <a:r>
              <a:rPr lang="en-US" sz="3200" i="1" dirty="0" smtClean="0"/>
              <a:t>) </a:t>
            </a:r>
            <a:endParaRPr lang="en-US" sz="3200" i="1" dirty="0"/>
          </a:p>
          <a:p>
            <a:pPr lvl="0"/>
            <a:r>
              <a:rPr lang="en-US" sz="3200" dirty="0"/>
              <a:t>Edify one another </a:t>
            </a:r>
            <a:r>
              <a:rPr lang="en-US" sz="3200" i="1" dirty="0"/>
              <a:t>(Rom. 14:19; Heb. 10:24</a:t>
            </a:r>
            <a:r>
              <a:rPr lang="en-US" sz="3200" i="1" dirty="0" smtClean="0"/>
              <a:t>) </a:t>
            </a:r>
            <a:endParaRPr lang="en-US" sz="3200" i="1" dirty="0"/>
          </a:p>
          <a:p>
            <a:pPr lvl="0"/>
            <a:r>
              <a:rPr lang="en-US" sz="3200" dirty="0"/>
              <a:t>Admonish one another </a:t>
            </a:r>
            <a:r>
              <a:rPr lang="en-US" sz="3200" i="1" dirty="0"/>
              <a:t>(Rom. 15:14; Col. 3:16</a:t>
            </a:r>
            <a:r>
              <a:rPr lang="en-US" sz="3200" i="1" dirty="0" smtClean="0"/>
              <a:t>) </a:t>
            </a:r>
            <a:endParaRPr lang="en-US" sz="3200" i="1" dirty="0"/>
          </a:p>
          <a:p>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to="" calcmode="lin" valueType="num">
                                      <p:cBhvr>
                                        <p:cTn id="12" dur="1" fill="hold"/>
                                        <p:tgtEl>
                                          <p:spTgt spid="5">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to="" calcmode="lin" valueType="num">
                                      <p:cBhvr>
                                        <p:cTn id="17" dur="1" fill="hold"/>
                                        <p:tgtEl>
                                          <p:spTgt spid="5">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 to="" calcmode="lin" valueType="num">
                                      <p:cBhvr>
                                        <p:cTn id="22" dur="1" fill="hold"/>
                                        <p:tgtEl>
                                          <p:spTgt spid="5">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 to="" calcmode="lin" valueType="num">
                                      <p:cBhvr>
                                        <p:cTn id="27" dur="1" fill="hold"/>
                                        <p:tgtEl>
                                          <p:spTgt spid="5">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xEl>
                                              <p:pRg st="0" end="0"/>
                                            </p:txEl>
                                          </p:spTgt>
                                        </p:tgtEl>
                                        <p:attrNameLst>
                                          <p:attrName>style.visibility</p:attrName>
                                        </p:attrNameLst>
                                      </p:cBhvr>
                                      <p:to>
                                        <p:strVal val="visible"/>
                                      </p:to>
                                    </p:set>
                                    <p:anim to="" calcmode="lin" valueType="num">
                                      <p:cBhvr>
                                        <p:cTn id="32" dur="1" fill="hold"/>
                                        <p:tgtEl>
                                          <p:spTgt spid="6">
                                            <p:txEl>
                                              <p:pRg st="0" end="0"/>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6">
                                            <p:txEl>
                                              <p:pRg st="1" end="1"/>
                                            </p:txEl>
                                          </p:spTgt>
                                        </p:tgtEl>
                                        <p:attrNameLst>
                                          <p:attrName>style.visibility</p:attrName>
                                        </p:attrNameLst>
                                      </p:cBhvr>
                                      <p:to>
                                        <p:strVal val="visible"/>
                                      </p:to>
                                    </p:set>
                                    <p:anim to="" calcmode="lin" valueType="num">
                                      <p:cBhvr>
                                        <p:cTn id="37" dur="1" fill="hold"/>
                                        <p:tgtEl>
                                          <p:spTgt spid="6">
                                            <p:txEl>
                                              <p:pRg st="1" end="1"/>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6">
                                            <p:txEl>
                                              <p:pRg st="2" end="2"/>
                                            </p:txEl>
                                          </p:spTgt>
                                        </p:tgtEl>
                                        <p:attrNameLst>
                                          <p:attrName>style.visibility</p:attrName>
                                        </p:attrNameLst>
                                      </p:cBhvr>
                                      <p:to>
                                        <p:strVal val="visible"/>
                                      </p:to>
                                    </p:set>
                                    <p:anim to="" calcmode="lin" valueType="num">
                                      <p:cBhvr>
                                        <p:cTn id="42" dur="1" fill="hold"/>
                                        <p:tgtEl>
                                          <p:spTgt spid="6">
                                            <p:txEl>
                                              <p:pRg st="2" end="2"/>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6">
                                            <p:txEl>
                                              <p:pRg st="3" end="3"/>
                                            </p:txEl>
                                          </p:spTgt>
                                        </p:tgtEl>
                                        <p:attrNameLst>
                                          <p:attrName>style.visibility</p:attrName>
                                        </p:attrNameLst>
                                      </p:cBhvr>
                                      <p:to>
                                        <p:strVal val="visible"/>
                                      </p:to>
                                    </p:set>
                                    <p:anim to="" calcmode="lin" valueType="num">
                                      <p:cBhvr>
                                        <p:cTn id="47" dur="1" fill="hold"/>
                                        <p:tgtEl>
                                          <p:spTgt spid="6">
                                            <p:txEl>
                                              <p:pRg st="3" end="3"/>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6">
                                            <p:txEl>
                                              <p:pRg st="4" end="4"/>
                                            </p:txEl>
                                          </p:spTgt>
                                        </p:tgtEl>
                                        <p:attrNameLst>
                                          <p:attrName>style.visibility</p:attrName>
                                        </p:attrNameLst>
                                      </p:cBhvr>
                                      <p:to>
                                        <p:strVal val="visible"/>
                                      </p:to>
                                    </p:set>
                                    <p:anim to="" calcmode="lin" valueType="num">
                                      <p:cBhvr>
                                        <p:cTn id="52" dur="1" fill="hold"/>
                                        <p:tgtEl>
                                          <p:spTgt spid="6">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286000"/>
          </a:xfrm>
        </p:spPr>
        <p:txBody>
          <a:bodyPr>
            <a:normAutofit fontScale="90000"/>
          </a:bodyPr>
          <a:lstStyle/>
          <a:p>
            <a:pPr lvl="0"/>
            <a:r>
              <a:rPr lang="en-US" dirty="0" smtClean="0">
                <a:solidFill>
                  <a:srgbClr val="FFFF00"/>
                </a:solidFill>
              </a:rPr>
              <a:t>The church is </a:t>
            </a:r>
            <a:r>
              <a:rPr lang="en-US" dirty="0">
                <a:solidFill>
                  <a:srgbClr val="FFFF00"/>
                </a:solidFill>
              </a:rPr>
              <a:t>to prepare rulers for </a:t>
            </a:r>
            <a:r>
              <a:rPr lang="en-US" dirty="0" smtClean="0">
                <a:solidFill>
                  <a:srgbClr val="FFFF00"/>
                </a:solidFill>
              </a:rPr>
              <a:t/>
            </a:r>
            <a:br>
              <a:rPr lang="en-US" dirty="0" smtClean="0">
                <a:solidFill>
                  <a:srgbClr val="FFFF00"/>
                </a:solidFill>
              </a:rPr>
            </a:br>
            <a:r>
              <a:rPr lang="en-US" dirty="0" smtClean="0">
                <a:solidFill>
                  <a:srgbClr val="FFFF00"/>
                </a:solidFill>
              </a:rPr>
              <a:t>the </a:t>
            </a:r>
            <a:r>
              <a:rPr lang="en-US" dirty="0">
                <a:solidFill>
                  <a:srgbClr val="FFFF00"/>
                </a:solidFill>
              </a:rPr>
              <a:t>millennial kingdom </a:t>
            </a:r>
            <a:r>
              <a:rPr lang="en-US" dirty="0" smtClean="0">
                <a:solidFill>
                  <a:srgbClr val="FFFF00"/>
                </a:solidFill>
              </a:rPr>
              <a:t/>
            </a:r>
            <a:br>
              <a:rPr lang="en-US" dirty="0" smtClean="0">
                <a:solidFill>
                  <a:srgbClr val="FFFF00"/>
                </a:solidFill>
              </a:rPr>
            </a:br>
            <a:r>
              <a:rPr lang="en-US" sz="4000" i="1" dirty="0" smtClean="0">
                <a:solidFill>
                  <a:srgbClr val="FFFF00"/>
                </a:solidFill>
              </a:rPr>
              <a:t>(</a:t>
            </a:r>
            <a:r>
              <a:rPr lang="en-US" sz="4000" i="1" dirty="0">
                <a:solidFill>
                  <a:srgbClr val="FFFF00"/>
                </a:solidFill>
              </a:rPr>
              <a:t>Rom. 8:17; </a:t>
            </a:r>
            <a:r>
              <a:rPr lang="en-US" sz="4000" i="1" dirty="0" smtClean="0">
                <a:solidFill>
                  <a:srgbClr val="FFFF00"/>
                </a:solidFill>
              </a:rPr>
              <a:t>II Tim</a:t>
            </a:r>
            <a:r>
              <a:rPr lang="en-US" sz="4000" i="1" dirty="0">
                <a:solidFill>
                  <a:srgbClr val="FFFF00"/>
                </a:solidFill>
              </a:rPr>
              <a:t>. 2:12</a:t>
            </a:r>
            <a:r>
              <a:rPr lang="en-US" sz="4000" i="1" dirty="0" smtClean="0">
                <a:solidFill>
                  <a:srgbClr val="FFFF00"/>
                </a:solidFill>
              </a:rPr>
              <a:t>) </a:t>
            </a:r>
            <a:r>
              <a:rPr lang="en-US" dirty="0">
                <a:solidFill>
                  <a:srgbClr val="FFFF00"/>
                </a:solidFill>
              </a:rPr>
              <a:t/>
            </a:r>
            <a:br>
              <a:rPr lang="en-US" dirty="0">
                <a:solidFill>
                  <a:srgbClr val="FFFF00"/>
                </a:solidFill>
              </a:rPr>
            </a:br>
            <a:endParaRPr lang="en-US" dirty="0">
              <a:solidFill>
                <a:srgbClr val="FFFF00"/>
              </a:solidFill>
            </a:endParaRPr>
          </a:p>
        </p:txBody>
      </p:sp>
      <p:pic>
        <p:nvPicPr>
          <p:cNvPr id="100354" name="Picture 2" descr="http://ubdavid.org/kidsworld/explorers1/graphics/12_lord-reign-forever.jpg"/>
          <p:cNvPicPr>
            <a:picLocks noChangeAspect="1" noChangeArrowheads="1"/>
          </p:cNvPicPr>
          <p:nvPr/>
        </p:nvPicPr>
        <p:blipFill>
          <a:blip r:embed="rId2" cstate="print"/>
          <a:srcRect/>
          <a:stretch>
            <a:fillRect/>
          </a:stretch>
        </p:blipFill>
        <p:spPr bwMode="auto">
          <a:xfrm>
            <a:off x="2590800" y="1905000"/>
            <a:ext cx="3914775" cy="4811616"/>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newhopeassembly.org/wp-content/uploads/2012/10/builds-the-house.png"/>
          <p:cNvPicPr>
            <a:picLocks noChangeAspect="1" noChangeArrowheads="1"/>
          </p:cNvPicPr>
          <p:nvPr/>
        </p:nvPicPr>
        <p:blipFill>
          <a:blip r:embed="rId2" cstate="print"/>
          <a:srcRect/>
          <a:stretch>
            <a:fillRect/>
          </a:stretch>
        </p:blipFill>
        <p:spPr bwMode="auto">
          <a:xfrm>
            <a:off x="1752600" y="0"/>
            <a:ext cx="5562600" cy="4289743"/>
          </a:xfrm>
          <a:prstGeom prst="rect">
            <a:avLst/>
          </a:prstGeom>
          <a:noFill/>
        </p:spPr>
      </p:pic>
      <p:sp>
        <p:nvSpPr>
          <p:cNvPr id="3" name="Rectangle 2"/>
          <p:cNvSpPr/>
          <p:nvPr/>
        </p:nvSpPr>
        <p:spPr>
          <a:xfrm>
            <a:off x="152400" y="4724400"/>
            <a:ext cx="8991600" cy="1200329"/>
          </a:xfrm>
          <a:prstGeom prst="rect">
            <a:avLst/>
          </a:prstGeom>
        </p:spPr>
        <p:txBody>
          <a:bodyPr wrap="square">
            <a:spAutoFit/>
          </a:bodyPr>
          <a:lstStyle/>
          <a:p>
            <a:pPr algn="ctr"/>
            <a:r>
              <a:rPr lang="en-US" sz="3600" i="1" dirty="0" smtClean="0"/>
              <a:t> “Except the LORD build the house, they labor in vain that build it.” (Psalm 127:1) </a:t>
            </a:r>
            <a:endParaRPr lang="en-US" sz="3600" i="1"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697162"/>
          </a:xfrm>
        </p:spPr>
        <p:txBody>
          <a:bodyPr>
            <a:normAutofit fontScale="90000"/>
          </a:bodyPr>
          <a:lstStyle/>
          <a:p>
            <a:pPr lvl="0"/>
            <a:r>
              <a:rPr lang="en-US" dirty="0" smtClean="0">
                <a:solidFill>
                  <a:srgbClr val="FFFF00"/>
                </a:solidFill>
              </a:rPr>
              <a:t/>
            </a:r>
            <a:br>
              <a:rPr lang="en-US" dirty="0" smtClean="0">
                <a:solidFill>
                  <a:srgbClr val="FFFF00"/>
                </a:solidFill>
              </a:rPr>
            </a:br>
            <a:r>
              <a:rPr lang="en-US" dirty="0" smtClean="0">
                <a:solidFill>
                  <a:srgbClr val="FFFF00"/>
                </a:solidFill>
              </a:rPr>
              <a:t>The church is </a:t>
            </a:r>
            <a:r>
              <a:rPr lang="en-US" dirty="0">
                <a:solidFill>
                  <a:srgbClr val="FFFF00"/>
                </a:solidFill>
              </a:rPr>
              <a:t>to act as a restraining and </a:t>
            </a:r>
            <a:r>
              <a:rPr lang="en-US" dirty="0" smtClean="0">
                <a:solidFill>
                  <a:srgbClr val="FFFF00"/>
                </a:solidFill>
              </a:rPr>
              <a:t/>
            </a:r>
            <a:br>
              <a:rPr lang="en-US" dirty="0" smtClean="0">
                <a:solidFill>
                  <a:srgbClr val="FFFF00"/>
                </a:solidFill>
              </a:rPr>
            </a:br>
            <a:r>
              <a:rPr lang="en-US" dirty="0" smtClean="0">
                <a:solidFill>
                  <a:srgbClr val="FFFF00"/>
                </a:solidFill>
              </a:rPr>
              <a:t>enlightening </a:t>
            </a:r>
            <a:r>
              <a:rPr lang="en-US" dirty="0">
                <a:solidFill>
                  <a:srgbClr val="FFFF00"/>
                </a:solidFill>
              </a:rPr>
              <a:t>force in this present world </a:t>
            </a:r>
            <a:r>
              <a:rPr lang="en-US" dirty="0" smtClean="0">
                <a:solidFill>
                  <a:srgbClr val="FFFF00"/>
                </a:solidFill>
              </a:rPr>
              <a:t/>
            </a:r>
            <a:br>
              <a:rPr lang="en-US" dirty="0" smtClean="0">
                <a:solidFill>
                  <a:srgbClr val="FFFF00"/>
                </a:solidFill>
              </a:rPr>
            </a:br>
            <a:r>
              <a:rPr lang="en-US" sz="4000" i="1" dirty="0" smtClean="0">
                <a:solidFill>
                  <a:srgbClr val="FFFF00"/>
                </a:solidFill>
              </a:rPr>
              <a:t>(Matt</a:t>
            </a:r>
            <a:r>
              <a:rPr lang="en-US" sz="4000" i="1" dirty="0">
                <a:solidFill>
                  <a:srgbClr val="FFFF00"/>
                </a:solidFill>
              </a:rPr>
              <a:t>. 5:13-16; 2 Thess. </a:t>
            </a:r>
            <a:r>
              <a:rPr lang="en-US" sz="4000" i="1" dirty="0" smtClean="0">
                <a:solidFill>
                  <a:srgbClr val="FFFF00"/>
                </a:solidFill>
              </a:rPr>
              <a:t>2:6-7; </a:t>
            </a:r>
            <a:br>
              <a:rPr lang="en-US" sz="4000" i="1" dirty="0" smtClean="0">
                <a:solidFill>
                  <a:srgbClr val="FFFF00"/>
                </a:solidFill>
              </a:rPr>
            </a:br>
            <a:r>
              <a:rPr lang="en-US" sz="4000" i="1" dirty="0" smtClean="0">
                <a:solidFill>
                  <a:srgbClr val="FFFF00"/>
                </a:solidFill>
              </a:rPr>
              <a:t>Gen</a:t>
            </a:r>
            <a:r>
              <a:rPr lang="en-US" sz="4000" i="1" dirty="0">
                <a:solidFill>
                  <a:srgbClr val="FFFF00"/>
                </a:solidFill>
              </a:rPr>
              <a:t>. </a:t>
            </a:r>
            <a:r>
              <a:rPr lang="en-US" sz="4000" i="1" dirty="0" smtClean="0">
                <a:solidFill>
                  <a:srgbClr val="FFFF00"/>
                </a:solidFill>
              </a:rPr>
              <a:t>18:22-23</a:t>
            </a:r>
            <a:r>
              <a:rPr lang="en-US" sz="4000" i="1" dirty="0">
                <a:solidFill>
                  <a:srgbClr val="FFFF00"/>
                </a:solidFill>
              </a:rPr>
              <a:t>; 19:12-25</a:t>
            </a:r>
            <a:r>
              <a:rPr lang="en-US" sz="4000" i="1" dirty="0" smtClean="0">
                <a:solidFill>
                  <a:srgbClr val="FFFF00"/>
                </a:solidFill>
              </a:rPr>
              <a:t>) </a:t>
            </a:r>
            <a:r>
              <a:rPr lang="en-US" dirty="0"/>
              <a:t/>
            </a:r>
            <a:br>
              <a:rPr lang="en-US" dirty="0"/>
            </a:br>
            <a:endParaRPr lang="en-US" dirty="0"/>
          </a:p>
        </p:txBody>
      </p:sp>
      <p:pic>
        <p:nvPicPr>
          <p:cNvPr id="103426" name="Picture 2" descr="http://conniesfriends.files.wordpress.com/2011/08/free-clipart-of-salt-shaker2.jpg"/>
          <p:cNvPicPr>
            <a:picLocks noChangeAspect="1" noChangeArrowheads="1"/>
          </p:cNvPicPr>
          <p:nvPr/>
        </p:nvPicPr>
        <p:blipFill>
          <a:blip r:embed="rId2" cstate="print"/>
          <a:srcRect/>
          <a:stretch>
            <a:fillRect/>
          </a:stretch>
        </p:blipFill>
        <p:spPr bwMode="auto">
          <a:xfrm>
            <a:off x="381000" y="2743200"/>
            <a:ext cx="3733800" cy="3781064"/>
          </a:xfrm>
          <a:prstGeom prst="rect">
            <a:avLst/>
          </a:prstGeom>
          <a:noFill/>
        </p:spPr>
      </p:pic>
      <p:pic>
        <p:nvPicPr>
          <p:cNvPr id="103428" name="Picture 4" descr="http://www.trimelectric.com/Portals/164190/images/light%20bulb-resized-600.jpg"/>
          <p:cNvPicPr>
            <a:picLocks noChangeAspect="1" noChangeArrowheads="1"/>
          </p:cNvPicPr>
          <p:nvPr/>
        </p:nvPicPr>
        <p:blipFill>
          <a:blip r:embed="rId3" cstate="print"/>
          <a:srcRect/>
          <a:stretch>
            <a:fillRect/>
          </a:stretch>
        </p:blipFill>
        <p:spPr bwMode="auto">
          <a:xfrm>
            <a:off x="5257800" y="2590800"/>
            <a:ext cx="3257550" cy="409468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03426"/>
                                        </p:tgtEl>
                                        <p:attrNameLst>
                                          <p:attrName>style.visibility</p:attrName>
                                        </p:attrNameLst>
                                      </p:cBhvr>
                                      <p:to>
                                        <p:strVal val="visible"/>
                                      </p:to>
                                    </p:set>
                                    <p:anim to="" calcmode="lin" valueType="num">
                                      <p:cBhvr>
                                        <p:cTn id="7" dur="1" fill="hold"/>
                                        <p:tgtEl>
                                          <p:spTgt spid="10342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03428"/>
                                        </p:tgtEl>
                                        <p:attrNameLst>
                                          <p:attrName>style.visibility</p:attrName>
                                        </p:attrNameLst>
                                      </p:cBhvr>
                                      <p:to>
                                        <p:strVal val="visible"/>
                                      </p:to>
                                    </p:set>
                                    <p:anim to="" calcmode="lin" valueType="num">
                                      <p:cBhvr>
                                        <p:cTn id="12" dur="1" fill="hold"/>
                                        <p:tgtEl>
                                          <p:spTgt spid="10342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dirty="0" smtClean="0">
                <a:solidFill>
                  <a:srgbClr val="FFFF00"/>
                </a:solidFill>
              </a:rPr>
              <a:t>What is the Main </a:t>
            </a:r>
            <a:br>
              <a:rPr lang="en-US" dirty="0" smtClean="0">
                <a:solidFill>
                  <a:srgbClr val="FFFF00"/>
                </a:solidFill>
              </a:rPr>
            </a:br>
            <a:r>
              <a:rPr lang="en-US" dirty="0" smtClean="0">
                <a:solidFill>
                  <a:srgbClr val="FFFF00"/>
                </a:solidFill>
              </a:rPr>
              <a:t>Purpose for the Church</a:t>
            </a:r>
            <a:endParaRPr lang="en-US" dirty="0">
              <a:solidFill>
                <a:srgbClr val="FFFF00"/>
              </a:solidFill>
            </a:endParaRPr>
          </a:p>
        </p:txBody>
      </p:sp>
      <p:pic>
        <p:nvPicPr>
          <p:cNvPr id="104450" name="Picture 2" descr="http://thumbs.dreamstime.com/z/icon-sitting-question-mark-15613891.jpg"/>
          <p:cNvPicPr>
            <a:picLocks noChangeAspect="1" noChangeArrowheads="1"/>
          </p:cNvPicPr>
          <p:nvPr/>
        </p:nvPicPr>
        <p:blipFill>
          <a:blip r:embed="rId2" cstate="print"/>
          <a:srcRect t="-1429" r="8046"/>
          <a:stretch>
            <a:fillRect/>
          </a:stretch>
        </p:blipFill>
        <p:spPr bwMode="auto">
          <a:xfrm>
            <a:off x="2362200" y="1295400"/>
            <a:ext cx="3810000" cy="5410201"/>
          </a:xfrm>
          <a:prstGeom prst="rect">
            <a:avLst/>
          </a:prstGeom>
          <a:noFill/>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6" name="Picture 4" descr="http://fscj-calendar.s3.amazonaws.com/events/9265/the-main-thing__medium.jpg"/>
          <p:cNvPicPr>
            <a:picLocks noChangeAspect="1" noChangeArrowheads="1"/>
          </p:cNvPicPr>
          <p:nvPr/>
        </p:nvPicPr>
        <p:blipFill>
          <a:blip r:embed="rId2" cstate="print">
            <a:lum contrast="30000"/>
          </a:blip>
          <a:srcRect l="6536" r="7190" b="15686"/>
          <a:stretch>
            <a:fillRect/>
          </a:stretch>
        </p:blipFill>
        <p:spPr bwMode="auto">
          <a:xfrm>
            <a:off x="914400" y="1066800"/>
            <a:ext cx="7485321" cy="48768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descr="http://workwithsandi.com/wp-content/uploads/main-thing.png"/>
          <p:cNvPicPr>
            <a:picLocks noChangeAspect="1" noChangeArrowheads="1"/>
          </p:cNvPicPr>
          <p:nvPr/>
        </p:nvPicPr>
        <p:blipFill>
          <a:blip r:embed="rId2" cstate="print"/>
          <a:srcRect/>
          <a:stretch>
            <a:fillRect/>
          </a:stretch>
        </p:blipFill>
        <p:spPr bwMode="auto">
          <a:xfrm>
            <a:off x="1295400" y="0"/>
            <a:ext cx="6942405" cy="6843932"/>
          </a:xfrm>
          <a:prstGeom prst="rect">
            <a:avLst/>
          </a:prstGeom>
          <a:noFill/>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2400" y="685800"/>
            <a:ext cx="5181600" cy="2209800"/>
          </a:xfrm>
        </p:spPr>
        <p:txBody>
          <a:bodyPr>
            <a:normAutofit fontScale="90000"/>
          </a:bodyPr>
          <a:lstStyle/>
          <a:p>
            <a:r>
              <a:rPr lang="en-US" sz="5400" dirty="0" smtClean="0"/>
              <a:t>Why did God create man? </a:t>
            </a:r>
            <a:br>
              <a:rPr lang="en-US" sz="5400" dirty="0" smtClean="0"/>
            </a:br>
            <a:endParaRPr lang="en-US" sz="5400" dirty="0"/>
          </a:p>
        </p:txBody>
      </p:sp>
      <p:pic>
        <p:nvPicPr>
          <p:cNvPr id="58370" name="Picture 2" descr="http://topnews.in/health/files/thinking.jpg"/>
          <p:cNvPicPr>
            <a:picLocks noChangeAspect="1" noChangeArrowheads="1"/>
          </p:cNvPicPr>
          <p:nvPr/>
        </p:nvPicPr>
        <p:blipFill>
          <a:blip r:embed="rId2" cstate="print"/>
          <a:srcRect/>
          <a:stretch>
            <a:fillRect/>
          </a:stretch>
        </p:blipFill>
        <p:spPr bwMode="auto">
          <a:xfrm>
            <a:off x="228599" y="695326"/>
            <a:ext cx="3600449" cy="5400674"/>
          </a:xfrm>
          <a:prstGeom prst="rect">
            <a:avLst/>
          </a:prstGeom>
          <a:noFill/>
        </p:spPr>
      </p:pic>
      <p:pic>
        <p:nvPicPr>
          <p:cNvPr id="4" name="Picture 4" descr="http://www.reasoningwithjehovahswitnesses.com/wp-content/uploads/2012/01/jesus_adam_eve_touch1.jpg"/>
          <p:cNvPicPr>
            <a:picLocks noChangeAspect="1" noChangeArrowheads="1"/>
          </p:cNvPicPr>
          <p:nvPr/>
        </p:nvPicPr>
        <p:blipFill>
          <a:blip r:embed="rId3" cstate="print"/>
          <a:srcRect/>
          <a:stretch>
            <a:fillRect/>
          </a:stretch>
        </p:blipFill>
        <p:spPr bwMode="auto">
          <a:xfrm>
            <a:off x="4114800" y="2667000"/>
            <a:ext cx="4777528" cy="3352800"/>
          </a:xfrm>
          <a:prstGeom prst="rect">
            <a:avLst/>
          </a:prstGeom>
          <a:noFill/>
        </p:spPr>
      </p:pic>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2400" y="685800"/>
            <a:ext cx="5181600" cy="2209800"/>
          </a:xfrm>
        </p:spPr>
        <p:txBody>
          <a:bodyPr>
            <a:normAutofit fontScale="90000"/>
          </a:bodyPr>
          <a:lstStyle/>
          <a:p>
            <a:r>
              <a:rPr lang="en-US" sz="5400" dirty="0" smtClean="0"/>
              <a:t>Why did God create the church? </a:t>
            </a:r>
            <a:br>
              <a:rPr lang="en-US" sz="5400" dirty="0" smtClean="0"/>
            </a:br>
            <a:endParaRPr lang="en-US" sz="5400" dirty="0"/>
          </a:p>
        </p:txBody>
      </p:sp>
      <p:pic>
        <p:nvPicPr>
          <p:cNvPr id="58370" name="Picture 2" descr="http://topnews.in/health/files/thinking.jpg"/>
          <p:cNvPicPr>
            <a:picLocks noChangeAspect="1" noChangeArrowheads="1"/>
          </p:cNvPicPr>
          <p:nvPr/>
        </p:nvPicPr>
        <p:blipFill>
          <a:blip r:embed="rId2" cstate="print"/>
          <a:srcRect/>
          <a:stretch>
            <a:fillRect/>
          </a:stretch>
        </p:blipFill>
        <p:spPr bwMode="auto">
          <a:xfrm>
            <a:off x="228599" y="695326"/>
            <a:ext cx="3600449" cy="5400674"/>
          </a:xfrm>
          <a:prstGeom prst="rect">
            <a:avLst/>
          </a:prstGeom>
          <a:noFill/>
        </p:spPr>
      </p:pic>
      <p:pic>
        <p:nvPicPr>
          <p:cNvPr id="5" name="Picture 7" descr="C:\Users\Dan White\Documents\Fellowship Baptist\Church.jpg"/>
          <p:cNvPicPr>
            <a:picLocks noChangeAspect="1" noChangeArrowheads="1"/>
          </p:cNvPicPr>
          <p:nvPr/>
        </p:nvPicPr>
        <p:blipFill>
          <a:blip r:embed="rId3" cstate="print">
            <a:lum bright="-10000" contrast="20000"/>
          </a:blip>
          <a:srcRect/>
          <a:stretch>
            <a:fillRect/>
          </a:stretch>
        </p:blipFill>
        <p:spPr bwMode="auto">
          <a:xfrm>
            <a:off x="4114800" y="2667000"/>
            <a:ext cx="4788213" cy="3171756"/>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2" descr="http://meetsomemormons.com/files/2013/04/revelation_churches2.jpg"/>
          <p:cNvPicPr>
            <a:picLocks noChangeAspect="1" noChangeArrowheads="1"/>
          </p:cNvPicPr>
          <p:nvPr/>
        </p:nvPicPr>
        <p:blipFill>
          <a:blip r:embed="rId2" cstate="print"/>
          <a:srcRect/>
          <a:stretch>
            <a:fillRect/>
          </a:stretch>
        </p:blipFill>
        <p:spPr bwMode="auto">
          <a:xfrm>
            <a:off x="1676400" y="2514600"/>
            <a:ext cx="6096000" cy="4076701"/>
          </a:xfrm>
          <a:prstGeom prst="rect">
            <a:avLst/>
          </a:prstGeom>
          <a:noFill/>
        </p:spPr>
      </p:pic>
      <p:sp>
        <p:nvSpPr>
          <p:cNvPr id="3" name="Title 2"/>
          <p:cNvSpPr>
            <a:spLocks noGrp="1"/>
          </p:cNvSpPr>
          <p:nvPr>
            <p:ph type="title"/>
          </p:nvPr>
        </p:nvSpPr>
        <p:spPr>
          <a:xfrm>
            <a:off x="0" y="76200"/>
            <a:ext cx="9067800" cy="2362200"/>
          </a:xfrm>
        </p:spPr>
        <p:txBody>
          <a:bodyPr>
            <a:noAutofit/>
          </a:bodyPr>
          <a:lstStyle/>
          <a:p>
            <a:r>
              <a:rPr lang="en-US" sz="3600" i="1" dirty="0" smtClean="0"/>
              <a:t>“Thou art worthy, O Lord, to receive glory and </a:t>
            </a:r>
            <a:r>
              <a:rPr lang="en-US" sz="3600" i="1" dirty="0" err="1" smtClean="0"/>
              <a:t>honour</a:t>
            </a:r>
            <a:r>
              <a:rPr lang="en-US" sz="3600" i="1" dirty="0" smtClean="0"/>
              <a:t> and power: for thou hast created all things, and for thy pleasure they are and were created.”  (Rev. 4:11)</a:t>
            </a:r>
            <a:endParaRPr lang="en-US" sz="3600" i="1" dirty="0"/>
          </a:p>
        </p:txBody>
      </p:sp>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sz="5400" i="1" dirty="0" smtClean="0"/>
              <a:t>“Furthermore then we beseech you, brethren, and exhort you by the Lord Jesus, that as ye have received of us how ye ought to walk and to </a:t>
            </a:r>
            <a:r>
              <a:rPr lang="en-US" sz="5400" i="1" dirty="0" smtClean="0">
                <a:solidFill>
                  <a:srgbClr val="FFFF00"/>
                </a:solidFill>
              </a:rPr>
              <a:t>please God</a:t>
            </a:r>
            <a:r>
              <a:rPr lang="en-US" sz="5400" i="1" dirty="0" smtClean="0"/>
              <a:t>, so ye would abound more and more.” (I Thess. 4:1)</a:t>
            </a:r>
            <a:endParaRPr lang="en-US" sz="5400" i="1" dirty="0"/>
          </a:p>
        </p:txBody>
      </p:sp>
    </p:spTree>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430962"/>
          </a:xfrm>
        </p:spPr>
        <p:txBody>
          <a:bodyPr>
            <a:normAutofit/>
          </a:bodyPr>
          <a:lstStyle/>
          <a:p>
            <a:r>
              <a:rPr lang="en-US" sz="5400" i="1" dirty="0" smtClean="0"/>
              <a:t>“But without faith it is impossible to </a:t>
            </a:r>
            <a:r>
              <a:rPr lang="en-US" sz="5400" i="1" dirty="0" smtClean="0">
                <a:solidFill>
                  <a:srgbClr val="FFFF00"/>
                </a:solidFill>
              </a:rPr>
              <a:t>please</a:t>
            </a:r>
            <a:r>
              <a:rPr lang="en-US" sz="5400" i="1" dirty="0" smtClean="0"/>
              <a:t> </a:t>
            </a:r>
            <a:r>
              <a:rPr lang="en-US" sz="5400" i="1" dirty="0" smtClean="0">
                <a:solidFill>
                  <a:srgbClr val="FFFF00"/>
                </a:solidFill>
              </a:rPr>
              <a:t>him</a:t>
            </a:r>
            <a:r>
              <a:rPr lang="en-US" sz="5400" i="1" dirty="0" smtClean="0"/>
              <a:t>: for he that cometh to God must believe that he is, and that he is a </a:t>
            </a:r>
            <a:r>
              <a:rPr lang="en-US" sz="5400" i="1" dirty="0" err="1" smtClean="0"/>
              <a:t>rewarder</a:t>
            </a:r>
            <a:r>
              <a:rPr lang="en-US" sz="5400" i="1" dirty="0" smtClean="0"/>
              <a:t> of them that diligently seek him.” (Heb. 11:6)</a:t>
            </a:r>
            <a:endParaRPr lang="en-US" sz="5400" i="1"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430962"/>
          </a:xfrm>
        </p:spPr>
        <p:txBody>
          <a:bodyPr>
            <a:normAutofit/>
          </a:bodyPr>
          <a:lstStyle/>
          <a:p>
            <a:r>
              <a:rPr lang="en-US" sz="5400" i="1" dirty="0" smtClean="0"/>
              <a:t>“No man that </a:t>
            </a:r>
            <a:r>
              <a:rPr lang="en-US" sz="5400" i="1" dirty="0" err="1" smtClean="0"/>
              <a:t>warreth</a:t>
            </a:r>
            <a:r>
              <a:rPr lang="en-US" sz="5400" i="1" dirty="0" smtClean="0"/>
              <a:t> </a:t>
            </a:r>
            <a:r>
              <a:rPr lang="en-US" sz="5400" i="1" dirty="0" err="1" smtClean="0"/>
              <a:t>entangleth</a:t>
            </a:r>
            <a:r>
              <a:rPr lang="en-US" sz="5400" i="1" dirty="0" smtClean="0"/>
              <a:t> himself with the affairs of this life; that he may </a:t>
            </a:r>
            <a:r>
              <a:rPr lang="en-US" sz="5400" i="1" dirty="0" smtClean="0">
                <a:solidFill>
                  <a:srgbClr val="FFFF00"/>
                </a:solidFill>
              </a:rPr>
              <a:t>please</a:t>
            </a:r>
            <a:r>
              <a:rPr lang="en-US" sz="5400" i="1" dirty="0" smtClean="0"/>
              <a:t> </a:t>
            </a:r>
            <a:r>
              <a:rPr lang="en-US" sz="5400" i="1" dirty="0" smtClean="0">
                <a:solidFill>
                  <a:srgbClr val="FFFF00"/>
                </a:solidFill>
              </a:rPr>
              <a:t>him</a:t>
            </a:r>
            <a:r>
              <a:rPr lang="en-US" sz="5400" i="1" dirty="0" smtClean="0"/>
              <a:t> who hath chosen him to be a soldier.” (II Tim. 2:4)</a:t>
            </a:r>
            <a:endParaRPr lang="en-US" sz="5400" i="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AutoShape 2" descr="data:image/jpeg;base64,/9j/4AAQSkZJRgABAQAAAQABAAD/2wCEAAkGBhQSERUUEhQVFBUVGBwXGRYYFxoaGhwYFxwdGBcaFxgaHCYeGBkjGRgYHy8gIycpLCwsHB4xNTAqNSYrLCkBCQoKDgwOGg8PFywcHBwpLCkpLCwsLCwsLCkpLCwsKSwsKSwsKSwsLCwpLCksKSksLCwpKSksKSkpKSwsLCwpLP/AABEIAMIBAwMBIgACEQEDEQH/xAAbAAABBQEBAAAAAAAAAAAAAAAEAAIDBQYBB//EAEIQAAECBAMFBQUGBQMEAwEAAAECEQADITEEEkEFIlFhcRMygZGhBrHB0fAUI0JScuEkYoKy8TOSohUWNKNDU3MH/8QAGQEBAQEBAQEAAAAAAAAAAAAAAQACAwQF/8QAIBEBAQACAwEBAQADAAAAAAAAAAERMQIDIUESMgRRcf/aAAwDAQACEQMRAD8A8glloJw5rEn2U6HzEOMlQ4GBHSk0hxTHBLUNH8YSQo6GAmIo/WDAeEC35VEFS0tWJJ0Bo6EuRyc/XnDHiRBiJ4hKhIDR1MBN1huKVxHhClqs8O2iGgqW3syfulgUIIbyLU6iLjagbB5fyrSKflZRSedm8IpvZmZuLH8yT4kEfKLVSiuTNF05X6EKB9fnHC/07T+VpsxRGFSb7tuoHjS9OEWez8syXmG8e6eLpdhRjwD9IqcFicmHklyHUkO3LhwpBeDnCRUhklXiFVeuqa36XhBTZSgt0O2Wt71Y1oaiv7wRhZxKVII1fW6a5k35FtXPjKkgklJBSQwazKJPNiCkesT4bD5SQL68BWgGjj18TBUilTt5IDEmqhcEMPhY++I1IStLaOLa1YEc2A8ucdmoQSCl8oJSkA1BatPwtU62hY4ZEigLMHdqCoc24nhvRJV7fzy0pWC5lnKpxcUIJ9X/AFNDNkY4FIY2CXBNcwBueDC4rTVjB+PBMs1/DY/zHxf9uVQMRsYgS1IZwN4a2DkVY0CiBzhmhdruTPIzOTo7tQW00ofQw9E7OhJSLJzjQZqs5axr59RAcpzQ0UEF2FFJJKrdHDaVhmBXkKmdkp7l3GorQhuGr8XikKwlLExKUzJYBOVJBYje0B1o4praM3KlZZQRVkzJqQCauk7orw+EaBcp0PLNMoUCHuWJLPartyim2yndXx7eYaccocjhVXvgpiIS2mbocEq8lHM/nSPN5JM9UmWwSolpdHSfvMrKSaEAPx7oFjHpHaBKjmskOLVQctQ/MERhMBNlonSly0KzpIIIcg99RzJuXISxBDPq0dOr6x2lt3ZhR2UwJSJEycDlzFTqzqqpJqlxnSx/KrnFPjcfMlTJ0tKj2YmLHZllIZKywyKdNCBApxqzlSpSiEqBZ9QT61PnD9tTkrxE5SHyqmTFJehyqUSHGlCI7uTarmCbgZLgICsHOSyEkgFGIQzJd7/toIzmKcrK5ZRO3gpGUsQG3pYlkBTfhJSG3aXL3OAJOz5QBr9mxaf/AGoMUiFZ8MuUkhu0lKCd5gopWmoJNSbtSgOtKiK/bOzlS58xISsB3GZJCsqt5Lg65SIUbDH4yaJigudOKhxmlJtQECYkFgwdg96u8KJvCjTD4iSHMSmMsuBOohLmFrx0GIpl+MScN/GJVWaIgLdYmCIkkaJBDBEiBET4SjQ9DHEiOT5jJMBRybiJcYH+ERyg6gfrn8InxSnIBpx5PAltsWRlQbhxmfhcJ8iH8YtEKySVhQbcKX0NRl6n584EwExnQbJOQ9WD14UEFbaU+ESf50n/AIn4+6OF9rtqLPZkpJwqM2hCh4Jd/KCZmH3gnRdBQVp52A8jFZh3+zSspYuP7WL8qtEyNptl7RIGQvmBcEUBcNQl3b1hgErldkgnvJJcDqQSHGhbzg9eIKSog7pZR6Jcmv8At8i3KLCbQlzkKSFJKaKAJBqKkaPVgLacai4rGpUjKEq3gQHq2jVqRfxcamBD8NNapAAJJBGoJ1BLg+D05iJpstMxJl616sQav0IDxXz9pS/s6ZqScoYUvmFC/PL5vzgk4tKkpnoVcALZwCGJBb8Kt3ycRJV7UKkZ3BIRlN65SKkfpY9fAQRJxQOQqFaJLhhXeJpar+UFT5WeXuEEpJFbKS/dPmK8opZDocKAbiDRnKCFA3ZNPKNQVcSi01KyTXUh2y0SCb1BPi/GJcZIbMUliUsz0c2per9aDxjShilNaNUUfKQ7czmJ+nis9opmIkTFTkFKpakhLEFgxBAUPUGlzFE0mDwxytUMKakEukp5sD7jFDj5Iyr4faZjvwJQSPKkXfs/ttM9DoZKsoKhwOlXqAQQ8VG2pzZyO79oWTrpLPveMVqKrAoCswU5ZJSS98yqhuDax5vNUZaw57sxL/00r5x6RLkqCkEAMTvj8ruVHwVXl0jzPaSCCoKvmIPUZAfWOvX9c+z4ExuHyrWm7KI5GvEaQ/HqeYsuVEqJzEMS5JcjQmLDGbPK5SZoUlxL30qOUvLypoDclCkKYaZuEAY8vMWSVEkmqgyv6hxju5NHsya2BlNcS8WB/wAVfCKeRNIE1KSyVFBZndioo3moQC/Nzwg/ZEz+El9cSn/dLEVeDqlR3qJSCxpRWUZhrRm59Yvii3T7ZrF5aCa1bnQVJLAUqTaOxm5i6mFAV0jvQ8xHLiUQIx6ww3iQiI5kScGnWCYHNx1id4kcIll/XrEaBEiFxFMlMD4tW83j5/sImeBSXmHlAUspNYdiKeXxjgoeUOxqtTT5QVNBKX93nDDdBI1zKAD10LwdtID7JycZegLD098A7N30JSFAjKhjzDk+FD+0FbTWDhU6VFPEv6g+UcfrtdJsNi1S8PLJQVpIYsAWLdQbQxG2sOu6WPNKveHh2z9p9n2KC2RQZT9E/Mxc7T2ZLmpLJSFu4Vlro3n1asF36JpVyBId0KCTbSxvRTXgheDfeCgXFrXvyg3Z+DQZWWclJVUWF6sz1sQdRRoAXsKVmOVSkh2dJYglmo9Q3jAVfidjTw4Qt0G4d3L6jjAUrDzpacv3iUjMd0lnqRQc+VyYs8RgJ0pOYTwQ4Fd65YXDwccJiUByuUtPRQ5aQ5wMKvZG3yk5ZilIctVPHjydqtD9uh0B1qLkkgKcEkuVZQ4ZhBuKC0oUtchK0pDqKCFMLklJAIgQ4nDTJSZqwpKXyAsaasGdhR4M/TgF7OBYmggqypqWVcaBubVEEe0uKCV9mC6VNMvqzDzFdIdIRhapSvdOhJ8GJtE2M2OicA0zMUpyg0to5F/SH9TI/Pgf2FZOIUHICxlFKEvmI8hm8DFiV9pIJU79vMJbnR/I++K7CbHmyRmlqCimzXYait/g4gnZclRwpBBBC1Ehi4ej/XOLl76ePnh2DWW6Gh61Zxzo3A+eA2lOCFTVJmqrNWCgpdJqSWNRQkcHFeQ9FwctQDGjsHoU6Dwp8YwWOwnaTZtUEmctGUu7OUjKGYqoAGc3pQN06tsdmlZtDbHapWHZwCzluKgLUzFymzuQzkEDGPnV3v6u9bWJVYAha0WUA6X1F2PPKfOkR47vmhTahLkboauoa3Jo7OS12GknDgABguZ5GWflFdh5ISleZjupUFBVQCoAlIBZVmI0rZom2Qs9kUh/9SrcMpeOTEgBRC0qChkqGUKhgQPxMSXqCy6kvCFunBJl7nZrmMTvhAZTl3FbVhQMdukU+zSV/wAyjMzHq00V8IUWavClisSkREg1iSaqMlDNUxhi0kirQ9Mt6m8OI0iSI6dYIzQMRbWCZaNTeJHBT1Fqw+SmIxEqFsCYjCxM3Kl/qsRyBlD6mGTnVyjuat24Rknz3KXFxXryg8bHmzkZkp7wAZRYUP7wFKSpXcSTzjWbC9m5y5OYTUCpAGUng9fFoLo4yqNnbLmSkNlUDmNj+FrMKGLD2jWQJYDhNVWIFSWFdRV+sWKtjYxJYCWvopQ98Dzk4oUXIUoagKzfWsY+5a+YQYvClUiURpccilFfSCMLt6bLORaCtIGXMDZqBQVUNa7eFXkw+0JqA32ecB+h4l/62Ad6WtPMyyPdGfWvEs7bpylpWd6UIBSscUmx5u0U+K9oZgGXsrMC63FwR6t5RcSvaaWzZg3Nx7xCn7UkTU5VFBHEKA8rQTzZqlRtsrouWo7wIAZXEMDTk0Xez8VmKsqlJSpLsoMxo4ryt8atXydm5f8ASn+CkpV4UNfKLaThzlYqTVOUslnFR4Gt+Qi5YUydsrGkqnIUxOVQDiigpJIHOtG+UBezMhKsIlKgFPNLAh3LW5PxgnAylygqnaONFJcsN0h6pUD1hnspJWmSlKgUqE6xpyMZuk4rBScxJRLUgpzKASxAILFChcgj9zD8Z7HyWSZalgmoryJA43aJ9oS1GacqAUqSxTZnG8oNZQOY6X6wdh56J0tSA4MtQSH0KacA12vrGky8zDqlWmTSwzMVOGcDhwf0i3wSjMGaXPtdKkAkUehSUkjg8P2jLZMxRqCMuiqJSQaHUKD9QeMUux8KSpRSagHKXIqCKu1bkeJtGsSxjOK0qsNipb5pcuYkOXSpiQKuAoXvR9I8z9ok4dOJIEualQnvNl5kl1XWlF2LEsahzSPZsEl5QdiAgEKqCRlYEg9GaseI+1o/jp6Vf/aVuLszt1D5f6YeuernfAW1e0SuYZipmstGYqzZR3QQqoAoG6xVYhO9ZqCjvcA34G/jB+19o9qlBrmBUCqu+KZVKBJ37gl6htXium0PgOdwC/jfk7R3cRGzMaZaSzVURbikih0vClYgBLGu6xGUfmBG8C5rWtrVBgWQqnHeFIkw9XFapNvC/Jx7oUNxy/vFMzWpQW9/vhQdhTh1ISZnahbMpqhxR3bVnjsGSYgQ9cQCY1zDlTecCSotCJEQiZSEkitYkemqoIZoGw9z4QTEjUp4xJLFaDzhSZbDj1iVEBCrSorCQb0i6wmxkgOQ54mK/Co+9R1PxjRg/XgYZEYiSBaNj7NJ/hx+pXvjJJL/AFyjYezaf4dN7q98XPTXHY2YSCkg1KgPCx8ecDSZpIVvJUpOZ0gEEEEhINS7gE2fhBipDqFSwLgUuzDR+bPeGpwZBUpKiM2hAId3fQ8RcXjg6OIUQU91QUTvJcDKA4LVd+sdKzQBNS+rUCgkkUqau0JMhQZQyvmUogggHPcC5TWuuvGinyCQgBnSQrNUEEF1MGLgpJSz6xA2ZgpYOYpSTZ2rWw5l2iDF7PkTKKlJepqhjus9QOY1q9HixmyioBqspJ8iCz9PhA8+SVXB7kwBlMQTlaoVeh4izxJUf9s4RX4EWfUUZ38iDC/7VwwtuvUNMUKcQyrc4sRLUDY5Qmzfi7MJBDad9LcW6xIhnSGcMMwKaAhNCHDfykfIxJUzvZpKUkpmzkkA/wDyE26vFbsCatclJKnXnuQ7slRY/wBIPkIv1JCMNQAfd2AauVqjjGc9nMUEYd1Wz34bqq+jeMFnhl9XGFmiavOaOCErZlpUkUST+IEPRXA1EU87a87DTl9okKzBhzBZiDwv7tIs5E10ZFUW5KTQuAx60zA84D23L7bs02WlHaDUEAgEfza6PQ0im1dIsftRWRlJqrRiXrvODUt1NxpFwuYFJdIuwcBvuzvVBsATbQjxFcCJqJRctUmtQUpIpzO8WPPxW0UKQczunsk5VC4Kk6saEEQhq8CsmXUXCvcVMPrSPDdvqfHTz3SZ6906DMSDXS16NHs+ycc6gk0+6BVYG2U9QWPSnOPEfaFMwYnELKTTETKkUYLUliWtYcLRrr3WeelKo1Mdm38BboPU35QZi5LSkqIH3hKwdQLN0cfLWAim3MA+Yjs5Gyls/wCqJMN3tdfJn+cQy9eoiZMohQfWtwbfGtokl7dYoFU68awoMw+BQpIUZoSTpmlj+6YD6QosrBgQeI8oclJ5eUPa5hr1ESTjClnoXEdVhDxEEYcbo5iFPO7Eg+FFT4QYmBMKanwgsmkRPaHgQ2JJYgLmCT96jqfjGhSiKHBn75Pj7ovUqjUTqTG09m3+zp6q9/7xixG89mP/ABkXDPXS8Z56PHY0yjD1Q2eaxxK44uh4aEEw0FzwjoXElbiJq+1Sfs+YpStiFoqHTUOadL7x5xaJDgdIHVO+9TQ9xQfKWqUkAqZhY6wWbRAPMT0iJoIUBEaU1gIPaKXkr/Sr3Rj9jyc2EWl2zLSBQmxKjatkmNvjEbihyPujDbPQThCRdKyodQmY3kawXRm13PRnQVADtMhUEAEOatlLUIAUG1DhoAxK5c1ilW+nvByCygynPFw78dTrZ7PYS5E5ZIyyyhThiCpVCXFKuH6RU7Rk5MUtW6QqVmcClmIYmtRpx6wRVJjZhSKEEH7wEFiTcPwLFR1HUQbgsfnl5JjuN1Tt+IuA9srU6RXyZqFpQXy7uQjTukAKfhvAcleUsrB9qklKjmTpYkszE8GIbgX5RoNHs6Sl1KIAJSUqFLp4t1V9GPHPanFSvt2IK5a1JzqBALb4IdQU/EWZiD0I9iwBWU5lMyyaMXNKHkXf0jx72zwwGMxBDs4KhmId0JAIASQannrQXjXXsc9KmauUZYSkEOM4NykJJSxGZnNXfiGaxEKUkpAWp2CapAtS+a0M7I5wkAmlgC7XtfnEmIQwFSdU7xJAFKjKGIbla2sdnFJsfDrmTFSpS07wUreYA9mlSwzvvMDlHEs9YX2IkpIXKLgmi0huOZ2rYa9YAkqIJILEEEEaF6ERaSMEpQExAcHMCkAllJYrAArQEKHItpEUMqVMaiwBWgmIGv6oURHDjiL/AJkj0JceMdiA8CGq78czwj3hEljITuJ6RHN1iTDdxMNnxFDhRUwSowJKXWCwXFoEmvEsstDAKeAiRKYi5gf9VPj8YuwYpcEfvk9FfGLkmNRHs0bz2cAOFAPEg/Py90YQrcxudgq/h08P8Rnno8dj1Fjag/xEGIkpKku5d9SPwngYdMxAFK6OwJvQOwYQlTUlQa4LAkatUAszs/l1jg6oJaiVAaDEKBqX7qzaxTS3ThD9npISCXqBXMovz3rGukI42WlJKmACkqdSSCCTkSpyNSSnN1jsvIlRZOU0G6jjUDdFdYQknS8y2LtlJoSmrgO4INH9RwEMUVZuIK0fiLsUpNAzNWz6mHTlpJANbM6TqCWchgWBpeh4Q1U9N2OinyEvoDQVtfpyiRuGQ5Q5UaAnfV+ZVxZVmrD9nPkSS7lINVE6CtbdIaoIJSctaMSjul3AJI3S5BYtfjDpWKTlSR3WoydHCWYClSA2nhAXcYNxX6T7jGP2D/49Q4MxjexzgxsMVM+7Uf5VXpodIwuCxZRgwRftPgv9vWC6U218sDKEZgoJGU5hd2uaD8QV4iAsXslOUorRSm13V3S/BzTSo4QtmYkKSWIYgseBowLaEKDcmDVMMO0yM6jwAymzOz8jmPiGjJVm0tgqVKSZZqBvAk1NUvW1Az8NIG9ncSTnTqlIPUpDGn5WS3kY00zFIKJc1ILkFBAZ61ZQd3prpGKx5MjEEoBITRJ5aO/Ee+Nz2YZvj0LY0zOhGrObV1ILuzsz848b9tdoFGNxSCkHMUsou6dxJBSx1Dgg08o9N2NtdC1JbdJ0IDEKGrUe/H0MeW+2+KH26bvr3VgjdSW3EijqrQC/Px117HPTOfaC4LmzX9H4PDpuMKiDUMGoTpY9bRCUhxdvVtYnmYkKcPMJLGqgXKQQHDcCG8Y7uKGQO91T74vdgbZEqViZK0pUFgLS4DpmSlMFJJBr2a5gtVgIosOrvdU++ErvG9z+/jAljI2mco3m5CWhr6WhQNuGu8XLvQegoPCOwHIoCscTfxhE/Twh9VhA+QtkC8OmlxQQHLnMz++JO25+sBcSHUA0GoDQLJvFiFUiRkug4x1M+tbP9esOXL1iCS5vERGHmDt/A/H5xdIjPlLF2bm/hE8rHqGr9Y1AvRG92LXDS9KddSY8zk7VGo9fnG72LtlIkpQtCkFIa4UDq4IP1zjHPTfHa1SopUoMS6gQQ7EFKQXOjMb+rwwE7qSk0XmzaFOcqcHjYNephI2vK5+LfOGq2vK4k+Xzji6GSUKAIIJCgihYsErClJ4EPvc3I0EcEkpDbxAUGbvZAkgOSRUGl6gA8Yf/ANblDj6Q07eRoD9eESOqVhVQA1C3Ah6E1D+pvSOhClBQAIewcXupi9B8XiFXtGj8pPn8oSfaFIHd9fmIsjApUkueBUlTvonLT/h6xEnDEDjRJyu28FJKiCOIT5vxiD/uIM7JA6iOK9pENdA6kfOC04H4huyW9NxWr/hOsYnZ0+WnDBM0gAqJDlrE09Y0E32jllJSSk5gUln/ABBqc6xWpw6UyEGUcwSt63/E/kx8oLThCdpYUnupdglwTYUAto0EztqSTRSVEkFNluUm47tYcmRnQVZQCkktyuBozUfxitTOSBundDmU4VQlyQz1DaWro0GCLPtDJAZIJbgFXDAaRANqyJiVK7MqCSMwIL7xZ6mtYYpCFpzJAzC7Ei/fY3DO7Hg3GKdKOzl4huKB6v8ACKTMF8aXBFIIVLkkMaEN7gvnHnf/APQFSl4rNLBC1f6j2KqAEOaUvp6x6N7ObTSsEsAQMygG0cFvrhHm3tVlViZ5ZylQBJJqyEghmYMQdY31/wBM9n8s/LlElgCSxpq/ydo7LwxKiBXLoDUh/wAPHQ0jhnF7/X0IIxE8ZBlCQSA7AUYNThzr1j0uAZKGKhwUB684euQWCrBy161Zh0rEcn8XUe+FmIPLN8YEnTs9TUSFj8wU3oSDS1oUNm4gqUSSS5NbawokuPs6To0cGFSOJ5v8okQmOmImDDhxHRKAhzVMMVYtEHJd/rnBx6wDKNfCC1RFOFOIhRatIll92OJQWu/WCl1BeGYyWDlFnufHjDVStWY8Y4uWVM5frBEJ+wsAATm6uI1Wy8CVISpUwjSktPvfg0ZiQskgEdNT0jZ4eWQlgFJbK1mJDZnT4lj+0Z5tcTpeykKU3bK4UCRXUWvaGK2cpic6iKhiWIL3oKi9KGkPOH3s26TrYPwspx15Q0dqHqkpOjkmp4t6+kcnQDjJJlrl7yt5Td48ixGtDEmJ2WhS1ErUmxbMWIIBIFQxBenTjE20sKqauUoGksuedQ9GpBasmUhSiHvYaMbxJW4TBSCnMUlYY1zHQsda0r5c4Iw8vDqziVLC2Bbi6WoKWJ4gGnjHcEuVJSQFp0uU21Sa6l7NpDFbUkpKiCAVF6HoNBS308VUO2LKlrlLoFJCnqH/ACvRuZifAzZbf6dEmu7VuPShrAGE2hJlhQBdKi7EHlZgLNBErbEtJGRCqu27xvc2cRmmOfbJgWsjIlNQAE6NQuT3iW9eUd2ZiM+FWSmpUrdTo5J3ej0idGOU5AQ3IhjSn5S+go8QzFz0glMkNcsr1ZgYsrCXZhKU5CkuzOxatKN0F7PSEZS05sktRSo2of6uTUpAisRiSAQEij3OtagkQpK8QrvLSB0H7xJYy0FQcysiqPmIFdWIv4jjFHjdmlCJ7gJQSgioIbMxrpU6wZtORMRLKhNUSzsGGrXA5xSoxK1YXE5lKLZLklt6t4eP+1V57HSUmVMH4nD2soH31jyfa2IK585RZ1LUa37xtHo/sxtDs84N8r/7Ekj4CPLpysxUriXPjHTqntY56jirwgaAddPp44bmHqkEJCmLEH65Uju4lh/xdU++OEVPI/GFhjfqPQxPicKEgKC0lyp01dJSQGVRq3BB8oEgaOx1SGJBhRJfpjq4RvDVqiJPEU1VIcVRw3iBSrjpBgFBASFVgySl3MSSIVpxiQHdENw4r4e//EOl1pBWock0HKJ/s6T5aRA3uiWQqAmqkkO2mkWWHxE1SgCpKOZAPzgWVX6+ucEq5RmzJyu8IlTlK5infLQAV0r4NB87ZTKAK1EKscx48vCKjA4gqBc7z3PF/g/rGgmLVMl0opIJB4K4+gPjHHl5XXj6yK8ycYlJcZVgEOTy1jRYr2clTJrksVsSH1KRYaOYqcYgHHAiyylf+5IV6Fx4RosSgJWSw0vxYc3s0XL4uP1Gr2Yw4SSzn9TGK9GzZKVHctoS9H00do0MlaFop4XHChGn+YrZ2GSVdevX3PesEtNkDK7MJYJS/S7Vb1hs3E7oCTXT4jlasS4zDhNQCeRHrx0b/EDLl6gNT66wgl4xRADltYLwGIUoEE6fR9fSK5UslYr9comkoLhnpBTD5yGo/LzjsiRZn4fKJAly9OB4wV9nr6/QP1WEAtuUkKPIe9j74z+D/wDGxJ5o/ueNZtjD5pEwfyv5VjJbIGbCzQH7yHYPTXw18oeOhdh8LK+5nrH4ZU0/+st6xhgzByKk5g1Rwflwbm+kb8SiMFiCzZpavIBo88z0I5n1aOvXuufP4hueEFYlLDu5QpiHJJYAWJuK/DjA5EOKiWfQN5MB7o6uax9luy7cCe3ZrPZrJ/CJjpzjmhRSv+ltYixuHXLnTpc0lK0Z0LcvVB7r6h0+6BcJr+pPvi59oPv5MrFDvEdhO49rKSAlR/XJyHmpMyAqeZUl+MKFNNTHIkO7cu9YcJh5xwCsOMGXScY5nP0Y4VHlHTDTBk/mHpVaD8HMbxgCXpBKKQ5Z/OdLLDIZRh0q56mB8LiWeCsMoKzfq98NYNmCHSzHVprDhblGWkkk1ida4Fkne+tf3iZ3vARkgjsl8QQpnZ8tf38I1nsziu1luS5F61d6/wDEp8ozacKJkrdZ0sebkVB4j94K9k5xl4lCT3VlSVB+AI6H/McuXsrpx8qbbknJjJNgKinJSn6FyfSLeenOoitDX3D66wF7WF8TIVwUpJ0qGUP7/dEmJxOVZOm6/kH+fhGZ7g6yKTKrdV+NbcXe3vjqslC58Tx58YiWKBTghxqPHXmfS8OnpArd/hpWx0aHAynnzEPlAP73+cRyikvup+n/AMRxaQuiW9+ln1rEUlNTVm8qPbhFiLImSBqnl9NEIwwfi7/JrRKZrDg9fHlxeIJk5VA1RamrfvpEixmGq4BrfiP3jqZ27WtWs0RKxSlghqt8HNPXxiDslUsa6PYGnPQwgdtLED7PNrdBDdaX8YxWxJqkyZ2W+dH94+bRsZyh2KgTUhY9C1ekY3Y80JlzyaspNOO+C3kIZoW+tDteQPsWJ0HZL5Duk2jyMYVShmSCQDUx69j56ZuzcQxr2K/QU9I8gmqJdy5JB4lxw6vaNdX0dnxGE72g6/GhiabLQAMqlEkOQwAFWZ8z6ajhEaUuRzFOsJCC5amUehoffHVycwuv6hFzszGGTLny1qAl4iUqoYlMxGbJmAqkk55ZB0mPFbs2alJmZkJXmBRV6E1CksRvAjWjONYUxOZJJJUpySW0ZxW7u7g8oiapQJqtvOFBaNkzVgKTKJBAYgXpHIsrDiDUw94glrrEmeDDpLHTDTHc0NUqLB/USINoLSYCl+UGSzEeFylIibDTcr+vziFMO5iDLfLh+loohaaXrEuITuxX4XENbxHygxU8KDjpGnn05JQH8IlasRyu8OUOnmMtDtjYgJmKcCqTc3IDj3RN7P40JmhS3ovOSRoe95hz9GKeSS4tU+n0GgyXPSlgx3lly70SMo53IPhHLlG5Wt9rkAqlLDv2iXfqpKm5OL9IHxCSqa38qegzWPPUf4iLa2P7VEl6KTMQg/zBioHxbz6wVhZv8QoOqqUkMKA5R6UeMcWqNThKbrsdHrwtxH1pHcdhKOHYij8RyHOJC6S2YMwJLGjdbDWsDq2wiqQXrlO7YmjggMRYHyMaCMYdQqGHDwuC/DjziWUmlbs5rStCKxLh50tKXBFa21bhc6RR4zaQzkBYcVF2JubaM3OBCscsHKC5BcZuXQFzYF/fBODYhQPEVO9415VimRjhmcnQ2e5/x6xAraRQN0gCne8B7kjh6wFo+0Skpdjcu4e+j3cP5wPi8UmyZjjMCbEsLjhf48YzeI2sFKJck8EpdvFjfrwgYzlXTKJdqqPG1CTy0jWVONuovcdtYKSpgSSKBPMsoWGjxmdnSVGXMS28VgsaUAL35kRYq7ZSRRKNWv8AtHUbOWoOqYrwAHg4MH7kmHSf4/O3SdUpAwxlzFZEqQQsgsW4+A6x5tOlAFwX3iAG0ehOlRpG+2lh0JkTC2Y5CKk60+MY3tTV1FJ4JA94Mb67tz7+v8WSoRgpiV1GTvJJUGAcZSC44FoSMMHdShw3R66Aw9aupPE1iaVJUrVCRxOUegD+UdcuGAqJSQd0kjMCXbnZoLn7QVlKU7qWNEgJFQxJCQH8Y5sbZ+dSwosATUanRqaxokbKlpQslDnKakvoYxy5yNceNrKSyrKGAsNBCjaezyv4aVQd34mFGL24ujOGZthREghQo7uSWVcRMkbxhQoUYnvefuiWXeFCirXDYgQ+FCjnXrhS+8IIl/ihQoY49uxcq8TqFYUKFyDyRvI6mJJx+8ldE/CFCjnduk0uZw3Uf/uj+0weFHtD+pI8ClLjxhQo58WuRe0c5QSWURvmxPERSrmEISxPc4/pjsKN/AMM051hyzGj07xFukQTTT64QoUYaqk2pNKbEjoWiXDywUAkAl7tXzjsKLlqO3TureckAIpqIKCRChRxfRn1K1D0iRVhChRNKH2gH3E3oP70xkMEkFYcQoUejr/mvlf5f9z/AI1UrBoyjcT/ALRDpMsB2AFeEKFHG31njPBExA4CAVHdV0V/aYUKLi1U3s+f4aV+n4xyFCh5brnNP//Z"/>
          <p:cNvSpPr>
            <a:spLocks noChangeAspect="1" noChangeArrowheads="1"/>
          </p:cNvSpPr>
          <p:nvPr/>
        </p:nvSpPr>
        <p:spPr bwMode="auto">
          <a:xfrm>
            <a:off x="155575" y="-2819400"/>
            <a:ext cx="7839075" cy="5876925"/>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75780" name="AutoShape 4" descr="data:image/jpeg;base64,/9j/4AAQSkZJRgABAQAAAQABAAD/2wCEAAkGBhQSERUUEhQVFBUVGBwXGRYYFxoaGhwYFxwdGBcaFxgaHCYeGBkjGRgYHy8gIycpLCwsHB4xNTAqNSYrLCkBCQoKDgwOGg8PFywcHBwpLCkpLCwsLCwsLCkpLCwsKSwsKSwsKSwsLCwpLCksKSksLCwpKSksKSkpKSwsLCwpLP/AABEIAMIBAwMBIgACEQEDEQH/xAAbAAABBQEBAAAAAAAAAAAAAAAEAAIDBQYBB//EAEIQAAECBAMFBQUGBQMEAwEAAAECEQADITEEEkEFIlFhcRMygZGhBrHB0fAUI0JScuEkYoKy8TOSohUWNKNDU3MH/8QAGQEBAQEBAQEAAAAAAAAAAAAAAQACAwQF/8QAIBEBAQACAwEBAQADAAAAAAAAAAERMQIDIUESMgRRcf/aAAwDAQACEQMRAD8A8glloJw5rEn2U6HzEOMlQ4GBHSk0hxTHBLUNH8YSQo6GAmIo/WDAeEC35VEFS0tWJJ0Bo6EuRyc/XnDHiRBiJ4hKhIDR1MBN1huKVxHhClqs8O2iGgqW3syfulgUIIbyLU6iLjagbB5fyrSKflZRSedm8IpvZmZuLH8yT4kEfKLVSiuTNF05X6EKB9fnHC/07T+VpsxRGFSb7tuoHjS9OEWez8syXmG8e6eLpdhRjwD9IqcFicmHklyHUkO3LhwpBeDnCRUhklXiFVeuqa36XhBTZSgt0O2Wt71Y1oaiv7wRhZxKVII1fW6a5k35FtXPjKkgklJBSQwazKJPNiCkesT4bD5SQL68BWgGjj18TBUilTt5IDEmqhcEMPhY++I1IStLaOLa1YEc2A8ucdmoQSCl8oJSkA1BatPwtU62hY4ZEigLMHdqCoc24nhvRJV7fzy0pWC5lnKpxcUIJ9X/AFNDNkY4FIY2CXBNcwBueDC4rTVjB+PBMs1/DY/zHxf9uVQMRsYgS1IZwN4a2DkVY0CiBzhmhdruTPIzOTo7tQW00ofQw9E7OhJSLJzjQZqs5axr59RAcpzQ0UEF2FFJJKrdHDaVhmBXkKmdkp7l3GorQhuGr8XikKwlLExKUzJYBOVJBYje0B1o4praM3KlZZQRVkzJqQCauk7orw+EaBcp0PLNMoUCHuWJLPartyim2yndXx7eYaccocjhVXvgpiIS2mbocEq8lHM/nSPN5JM9UmWwSolpdHSfvMrKSaEAPx7oFjHpHaBKjmskOLVQctQ/MERhMBNlonSly0KzpIIIcg99RzJuXISxBDPq0dOr6x2lt3ZhR2UwJSJEycDlzFTqzqqpJqlxnSx/KrnFPjcfMlTJ0tKj2YmLHZllIZKywyKdNCBApxqzlSpSiEqBZ9QT61PnD9tTkrxE5SHyqmTFJehyqUSHGlCI7uTarmCbgZLgICsHOSyEkgFGIQzJd7/toIzmKcrK5ZRO3gpGUsQG3pYlkBTfhJSG3aXL3OAJOz5QBr9mxaf/AGoMUiFZ8MuUkhu0lKCd5gopWmoJNSbtSgOtKiK/bOzlS58xISsB3GZJCsqt5Lg65SIUbDH4yaJigudOKhxmlJtQECYkFgwdg96u8KJvCjTD4iSHMSmMsuBOohLmFrx0GIpl+MScN/GJVWaIgLdYmCIkkaJBDBEiBET4SjQ9DHEiOT5jJMBRybiJcYH+ERyg6gfrn8InxSnIBpx5PAltsWRlQbhxmfhcJ8iH8YtEKySVhQbcKX0NRl6n584EwExnQbJOQ9WD14UEFbaU+ESf50n/AIn4+6OF9rtqLPZkpJwqM2hCh4Jd/KCZmH3gnRdBQVp52A8jFZh3+zSspYuP7WL8qtEyNptl7RIGQvmBcEUBcNQl3b1hgErldkgnvJJcDqQSHGhbzg9eIKSog7pZR6Jcmv8At8i3KLCbQlzkKSFJKaKAJBqKkaPVgLacai4rGpUjKEq3gQHq2jVqRfxcamBD8NNapAAJJBGoJ1BLg+D05iJpstMxJl616sQav0IDxXz9pS/s6ZqScoYUvmFC/PL5vzgk4tKkpnoVcALZwCGJBb8Kt3ycRJV7UKkZ3BIRlN65SKkfpY9fAQRJxQOQqFaJLhhXeJpar+UFT5WeXuEEpJFbKS/dPmK8opZDocKAbiDRnKCFA3ZNPKNQVcSi01KyTXUh2y0SCb1BPi/GJcZIbMUliUsz0c2per9aDxjShilNaNUUfKQ7czmJ+nis9opmIkTFTkFKpakhLEFgxBAUPUGlzFE0mDwxytUMKakEukp5sD7jFDj5Iyr4faZjvwJQSPKkXfs/ttM9DoZKsoKhwOlXqAQQ8VG2pzZyO79oWTrpLPveMVqKrAoCswU5ZJSS98yqhuDax5vNUZaw57sxL/00r5x6RLkqCkEAMTvj8ruVHwVXl0jzPaSCCoKvmIPUZAfWOvX9c+z4ExuHyrWm7KI5GvEaQ/HqeYsuVEqJzEMS5JcjQmLDGbPK5SZoUlxL30qOUvLypoDclCkKYaZuEAY8vMWSVEkmqgyv6hxju5NHsya2BlNcS8WB/wAVfCKeRNIE1KSyVFBZndioo3moQC/Nzwg/ZEz+El9cSn/dLEVeDqlR3qJSCxpRWUZhrRm59Yvii3T7ZrF5aCa1bnQVJLAUqTaOxm5i6mFAV0jvQ8xHLiUQIx6ww3iQiI5kScGnWCYHNx1id4kcIll/XrEaBEiFxFMlMD4tW83j5/sImeBSXmHlAUspNYdiKeXxjgoeUOxqtTT5QVNBKX93nDDdBI1zKAD10LwdtID7JycZegLD098A7N30JSFAjKhjzDk+FD+0FbTWDhU6VFPEv6g+UcfrtdJsNi1S8PLJQVpIYsAWLdQbQxG2sOu6WPNKveHh2z9p9n2KC2RQZT9E/Mxc7T2ZLmpLJSFu4Vlro3n1asF36JpVyBId0KCTbSxvRTXgheDfeCgXFrXvyg3Z+DQZWWclJVUWF6sz1sQdRRoAXsKVmOVSkh2dJYglmo9Q3jAVfidjTw4Qt0G4d3L6jjAUrDzpacv3iUjMd0lnqRQc+VyYs8RgJ0pOYTwQ4Fd65YXDwccJiUByuUtPRQ5aQ5wMKvZG3yk5ZilIctVPHjydqtD9uh0B1qLkkgKcEkuVZQ4ZhBuKC0oUtchK0pDqKCFMLklJAIgQ4nDTJSZqwpKXyAsaasGdhR4M/TgF7OBYmggqypqWVcaBubVEEe0uKCV9mC6VNMvqzDzFdIdIRhapSvdOhJ8GJtE2M2OicA0zMUpyg0to5F/SH9TI/Pgf2FZOIUHICxlFKEvmI8hm8DFiV9pIJU79vMJbnR/I++K7CbHmyRmlqCimzXYait/g4gnZclRwpBBBC1Ehi4ej/XOLl76ePnh2DWW6Gh61Zxzo3A+eA2lOCFTVJmqrNWCgpdJqSWNRQkcHFeQ9FwctQDGjsHoU6Dwp8YwWOwnaTZtUEmctGUu7OUjKGYqoAGc3pQN06tsdmlZtDbHapWHZwCzluKgLUzFymzuQzkEDGPnV3v6u9bWJVYAha0WUA6X1F2PPKfOkR47vmhTahLkboauoa3Jo7OS12GknDgABguZ5GWflFdh5ISleZjupUFBVQCoAlIBZVmI0rZom2Qs9kUh/9SrcMpeOTEgBRC0qChkqGUKhgQPxMSXqCy6kvCFunBJl7nZrmMTvhAZTl3FbVhQMdukU+zSV/wAyjMzHq00V8IUWavClisSkREg1iSaqMlDNUxhi0kirQ9Mt6m8OI0iSI6dYIzQMRbWCZaNTeJHBT1Fqw+SmIxEqFsCYjCxM3Kl/qsRyBlD6mGTnVyjuat24Rknz3KXFxXryg8bHmzkZkp7wAZRYUP7wFKSpXcSTzjWbC9m5y5OYTUCpAGUng9fFoLo4yqNnbLmSkNlUDmNj+FrMKGLD2jWQJYDhNVWIFSWFdRV+sWKtjYxJYCWvopQ98Dzk4oUXIUoagKzfWsY+5a+YQYvClUiURpccilFfSCMLt6bLORaCtIGXMDZqBQVUNa7eFXkw+0JqA32ecB+h4l/62Ad6WtPMyyPdGfWvEs7bpylpWd6UIBSscUmx5u0U+K9oZgGXsrMC63FwR6t5RcSvaaWzZg3Nx7xCn7UkTU5VFBHEKA8rQTzZqlRtsrouWo7wIAZXEMDTk0Xez8VmKsqlJSpLsoMxo4ryt8atXydm5f8ASn+CkpV4UNfKLaThzlYqTVOUslnFR4Gt+Qi5YUydsrGkqnIUxOVQDiigpJIHOtG+UBezMhKsIlKgFPNLAh3LW5PxgnAylygqnaONFJcsN0h6pUD1hnspJWmSlKgUqE6xpyMZuk4rBScxJRLUgpzKASxAILFChcgj9zD8Z7HyWSZalgmoryJA43aJ9oS1GacqAUqSxTZnG8oNZQOY6X6wdh56J0tSA4MtQSH0KacA12vrGky8zDqlWmTSwzMVOGcDhwf0i3wSjMGaXPtdKkAkUehSUkjg8P2jLZMxRqCMuiqJSQaHUKD9QeMUux8KSpRSagHKXIqCKu1bkeJtGsSxjOK0qsNipb5pcuYkOXSpiQKuAoXvR9I8z9ok4dOJIEualQnvNl5kl1XWlF2LEsahzSPZsEl5QdiAgEKqCRlYEg9GaseI+1o/jp6Vf/aVuLszt1D5f6YeuernfAW1e0SuYZipmstGYqzZR3QQqoAoG6xVYhO9ZqCjvcA34G/jB+19o9qlBrmBUCqu+KZVKBJ37gl6htXium0PgOdwC/jfk7R3cRGzMaZaSzVURbikih0vClYgBLGu6xGUfmBG8C5rWtrVBgWQqnHeFIkw9XFapNvC/Jx7oUNxy/vFMzWpQW9/vhQdhTh1ISZnahbMpqhxR3bVnjsGSYgQ9cQCY1zDlTecCSotCJEQiZSEkitYkemqoIZoGw9z4QTEjUp4xJLFaDzhSZbDj1iVEBCrSorCQb0i6wmxkgOQ54mK/Co+9R1PxjRg/XgYZEYiSBaNj7NJ/hx+pXvjJJL/AFyjYezaf4dN7q98XPTXHY2YSCkg1KgPCx8ecDSZpIVvJUpOZ0gEEEEhINS7gE2fhBipDqFSwLgUuzDR+bPeGpwZBUpKiM2hAId3fQ8RcXjg6OIUQU91QUTvJcDKA4LVd+sdKzQBNS+rUCgkkUqau0JMhQZQyvmUogggHPcC5TWuuvGinyCQgBnSQrNUEEF1MGLgpJSz6xA2ZgpYOYpSTZ2rWw5l2iDF7PkTKKlJepqhjus9QOY1q9HixmyioBqspJ8iCz9PhA8+SVXB7kwBlMQTlaoVeh4izxJUf9s4RX4EWfUUZ38iDC/7VwwtuvUNMUKcQyrc4sRLUDY5Qmzfi7MJBDad9LcW6xIhnSGcMMwKaAhNCHDfykfIxJUzvZpKUkpmzkkA/wDyE26vFbsCatclJKnXnuQ7slRY/wBIPkIv1JCMNQAfd2AauVqjjGc9nMUEYd1Wz34bqq+jeMFnhl9XGFmiavOaOCErZlpUkUST+IEPRXA1EU87a87DTl9okKzBhzBZiDwv7tIs5E10ZFUW5KTQuAx60zA84D23L7bs02WlHaDUEAgEfza6PQ0im1dIsftRWRlJqrRiXrvODUt1NxpFwuYFJdIuwcBvuzvVBsATbQjxFcCJqJRctUmtQUpIpzO8WPPxW0UKQczunsk5VC4Kk6saEEQhq8CsmXUXCvcVMPrSPDdvqfHTz3SZ6906DMSDXS16NHs+ycc6gk0+6BVYG2U9QWPSnOPEfaFMwYnELKTTETKkUYLUliWtYcLRrr3WeelKo1Mdm38BboPU35QZi5LSkqIH3hKwdQLN0cfLWAim3MA+Yjs5Gyls/wCqJMN3tdfJn+cQy9eoiZMohQfWtwbfGtokl7dYoFU68awoMw+BQpIUZoSTpmlj+6YD6QosrBgQeI8oclJ5eUPa5hr1ESTjClnoXEdVhDxEEYcbo5iFPO7Eg+FFT4QYmBMKanwgsmkRPaHgQ2JJYgLmCT96jqfjGhSiKHBn75Pj7ovUqjUTqTG09m3+zp6q9/7xixG89mP/ABkXDPXS8Z56PHY0yjD1Q2eaxxK44uh4aEEw0FzwjoXElbiJq+1Sfs+YpStiFoqHTUOadL7x5xaJDgdIHVO+9TQ9xQfKWqUkAqZhY6wWbRAPMT0iJoIUBEaU1gIPaKXkr/Sr3Rj9jyc2EWl2zLSBQmxKjatkmNvjEbihyPujDbPQThCRdKyodQmY3kawXRm13PRnQVADtMhUEAEOatlLUIAUG1DhoAxK5c1ilW+nvByCygynPFw78dTrZ7PYS5E5ZIyyyhThiCpVCXFKuH6RU7Rk5MUtW6QqVmcClmIYmtRpx6wRVJjZhSKEEH7wEFiTcPwLFR1HUQbgsfnl5JjuN1Tt+IuA9srU6RXyZqFpQXy7uQjTukAKfhvAcleUsrB9qklKjmTpYkszE8GIbgX5RoNHs6Sl1KIAJSUqFLp4t1V9GPHPanFSvt2IK5a1JzqBALb4IdQU/EWZiD0I9iwBWU5lMyyaMXNKHkXf0jx72zwwGMxBDs4KhmId0JAIASQannrQXjXXsc9KmauUZYSkEOM4NykJJSxGZnNXfiGaxEKUkpAWp2CapAtS+a0M7I5wkAmlgC7XtfnEmIQwFSdU7xJAFKjKGIbla2sdnFJsfDrmTFSpS07wUreYA9mlSwzvvMDlHEs9YX2IkpIXKLgmi0huOZ2rYa9YAkqIJILEEEEaF6ERaSMEpQExAcHMCkAllJYrAArQEKHItpEUMqVMaiwBWgmIGv6oURHDjiL/AJkj0JceMdiA8CGq78czwj3hEljITuJ6RHN1iTDdxMNnxFDhRUwSowJKXWCwXFoEmvEsstDAKeAiRKYi5gf9VPj8YuwYpcEfvk9FfGLkmNRHs0bz2cAOFAPEg/Py90YQrcxudgq/h08P8Rnno8dj1Fjag/xEGIkpKku5d9SPwngYdMxAFK6OwJvQOwYQlTUlQa4LAkatUAszs/l1jg6oJaiVAaDEKBqX7qzaxTS3ThD9npISCXqBXMovz3rGukI42WlJKmACkqdSSCCTkSpyNSSnN1jsvIlRZOU0G6jjUDdFdYQknS8y2LtlJoSmrgO4INH9RwEMUVZuIK0fiLsUpNAzNWz6mHTlpJANbM6TqCWchgWBpeh4Q1U9N2OinyEvoDQVtfpyiRuGQ5Q5UaAnfV+ZVxZVmrD9nPkSS7lINVE6CtbdIaoIJSctaMSjul3AJI3S5BYtfjDpWKTlSR3WoydHCWYClSA2nhAXcYNxX6T7jGP2D/49Q4MxjexzgxsMVM+7Uf5VXpodIwuCxZRgwRftPgv9vWC6U218sDKEZgoJGU5hd2uaD8QV4iAsXslOUorRSm13V3S/BzTSo4QtmYkKSWIYgseBowLaEKDcmDVMMO0yM6jwAymzOz8jmPiGjJVm0tgqVKSZZqBvAk1NUvW1Az8NIG9ncSTnTqlIPUpDGn5WS3kY00zFIKJc1ILkFBAZ61ZQd3prpGKx5MjEEoBITRJ5aO/Ee+Nz2YZvj0LY0zOhGrObV1ILuzsz848b9tdoFGNxSCkHMUsou6dxJBSx1Dgg08o9N2NtdC1JbdJ0IDEKGrUe/H0MeW+2+KH26bvr3VgjdSW3EijqrQC/Px117HPTOfaC4LmzX9H4PDpuMKiDUMGoTpY9bRCUhxdvVtYnmYkKcPMJLGqgXKQQHDcCG8Y7uKGQO91T74vdgbZEqViZK0pUFgLS4DpmSlMFJJBr2a5gtVgIosOrvdU++ErvG9z+/jAljI2mco3m5CWhr6WhQNuGu8XLvQegoPCOwHIoCscTfxhE/Twh9VhA+QtkC8OmlxQQHLnMz++JO25+sBcSHUA0GoDQLJvFiFUiRkug4x1M+tbP9esOXL1iCS5vERGHmDt/A/H5xdIjPlLF2bm/hE8rHqGr9Y1AvRG92LXDS9KddSY8zk7VGo9fnG72LtlIkpQtCkFIa4UDq4IP1zjHPTfHa1SopUoMS6gQQ7EFKQXOjMb+rwwE7qSk0XmzaFOcqcHjYNephI2vK5+LfOGq2vK4k+Xzji6GSUKAIIJCgihYsErClJ4EPvc3I0EcEkpDbxAUGbvZAkgOSRUGl6gA8Yf/ANblDj6Q07eRoD9eESOqVhVQA1C3Ah6E1D+pvSOhClBQAIewcXupi9B8XiFXtGj8pPn8oSfaFIHd9fmIsjApUkueBUlTvonLT/h6xEnDEDjRJyu28FJKiCOIT5vxiD/uIM7JA6iOK9pENdA6kfOC04H4huyW9NxWr/hOsYnZ0+WnDBM0gAqJDlrE09Y0E32jllJSSk5gUln/ABBqc6xWpw6UyEGUcwSt63/E/kx8oLThCdpYUnupdglwTYUAto0EztqSTRSVEkFNluUm47tYcmRnQVZQCkktyuBozUfxitTOSBundDmU4VQlyQz1DaWro0GCLPtDJAZIJbgFXDAaRANqyJiVK7MqCSMwIL7xZ6mtYYpCFpzJAzC7Ei/fY3DO7Hg3GKdKOzl4huKB6v8ACKTMF8aXBFIIVLkkMaEN7gvnHnf/APQFSl4rNLBC1f6j2KqAEOaUvp6x6N7ObTSsEsAQMygG0cFvrhHm3tVlViZ5ZylQBJJqyEghmYMQdY31/wBM9n8s/LlElgCSxpq/ydo7LwxKiBXLoDUh/wAPHQ0jhnF7/X0IIxE8ZBlCQSA7AUYNThzr1j0uAZKGKhwUB684euQWCrBy161Zh0rEcn8XUe+FmIPLN8YEnTs9TUSFj8wU3oSDS1oUNm4gqUSSS5NbawokuPs6To0cGFSOJ5v8okQmOmImDDhxHRKAhzVMMVYtEHJd/rnBx6wDKNfCC1RFOFOIhRatIll92OJQWu/WCl1BeGYyWDlFnufHjDVStWY8Y4uWVM5frBEJ+wsAATm6uI1Wy8CVISpUwjSktPvfg0ZiQskgEdNT0jZ4eWQlgFJbK1mJDZnT4lj+0Z5tcTpeykKU3bK4UCRXUWvaGK2cpic6iKhiWIL3oKi9KGkPOH3s26TrYPwspx15Q0dqHqkpOjkmp4t6+kcnQDjJJlrl7yt5Td48ixGtDEmJ2WhS1ErUmxbMWIIBIFQxBenTjE20sKqauUoGksuedQ9GpBasmUhSiHvYaMbxJW4TBSCnMUlYY1zHQsda0r5c4Iw8vDqziVLC2Bbi6WoKWJ4gGnjHcEuVJSQFp0uU21Sa6l7NpDFbUkpKiCAVF6HoNBS308VUO2LKlrlLoFJCnqH/ACvRuZifAzZbf6dEmu7VuPShrAGE2hJlhQBdKi7EHlZgLNBErbEtJGRCqu27xvc2cRmmOfbJgWsjIlNQAE6NQuT3iW9eUd2ZiM+FWSmpUrdTo5J3ej0idGOU5AQ3IhjSn5S+go8QzFz0glMkNcsr1ZgYsrCXZhKU5CkuzOxatKN0F7PSEZS05sktRSo2of6uTUpAisRiSAQEij3OtagkQpK8QrvLSB0H7xJYy0FQcysiqPmIFdWIv4jjFHjdmlCJ7gJQSgioIbMxrpU6wZtORMRLKhNUSzsGGrXA5xSoxK1YXE5lKLZLklt6t4eP+1V57HSUmVMH4nD2soH31jyfa2IK585RZ1LUa37xtHo/sxtDs84N8r/7Ekj4CPLpysxUriXPjHTqntY56jirwgaAddPp44bmHqkEJCmLEH65Uju4lh/xdU++OEVPI/GFhjfqPQxPicKEgKC0lyp01dJSQGVRq3BB8oEgaOx1SGJBhRJfpjq4RvDVqiJPEU1VIcVRw3iBSrjpBgFBASFVgySl3MSSIVpxiQHdENw4r4e//EOl1pBWock0HKJ/s6T5aRA3uiWQqAmqkkO2mkWWHxE1SgCpKOZAPzgWVX6+ucEq5RmzJyu8IlTlK5infLQAV0r4NB87ZTKAK1EKscx48vCKjA4gqBc7z3PF/g/rGgmLVMl0opIJB4K4+gPjHHl5XXj6yK8ycYlJcZVgEOTy1jRYr2clTJrksVsSH1KRYaOYqcYgHHAiyylf+5IV6Fx4RosSgJWSw0vxYc3s0XL4uP1Gr2Yw4SSzn9TGK9GzZKVHctoS9H00do0MlaFop4XHChGn+YrZ2GSVdevX3PesEtNkDK7MJYJS/S7Vb1hs3E7oCTXT4jlasS4zDhNQCeRHrx0b/EDLl6gNT66wgl4xRADltYLwGIUoEE6fR9fSK5UslYr9comkoLhnpBTD5yGo/LzjsiRZn4fKJAly9OB4wV9nr6/QP1WEAtuUkKPIe9j74z+D/wDGxJ5o/ueNZtjD5pEwfyv5VjJbIGbCzQH7yHYPTXw18oeOhdh8LK+5nrH4ZU0/+st6xhgzByKk5g1Rwflwbm+kb8SiMFiCzZpavIBo88z0I5n1aOvXuufP4hueEFYlLDu5QpiHJJYAWJuK/DjA5EOKiWfQN5MB7o6uax9luy7cCe3ZrPZrJ/CJjpzjmhRSv+ltYixuHXLnTpc0lK0Z0LcvVB7r6h0+6BcJr+pPvi59oPv5MrFDvEdhO49rKSAlR/XJyHmpMyAqeZUl+MKFNNTHIkO7cu9YcJh5xwCsOMGXScY5nP0Y4VHlHTDTBk/mHpVaD8HMbxgCXpBKKQ5Z/OdLLDIZRh0q56mB8LiWeCsMoKzfq98NYNmCHSzHVprDhblGWkkk1ida4Fkne+tf3iZ3vARkgjsl8QQpnZ8tf38I1nsziu1luS5F61d6/wDEp8ozacKJkrdZ0sebkVB4j94K9k5xl4lCT3VlSVB+AI6H/McuXsrpx8qbbknJjJNgKinJSn6FyfSLeenOoitDX3D66wF7WF8TIVwUpJ0qGUP7/dEmJxOVZOm6/kH+fhGZ7g6yKTKrdV+NbcXe3vjqslC58Tx58YiWKBTghxqPHXmfS8OnpArd/hpWx0aHAynnzEPlAP73+cRyikvup+n/AMRxaQuiW9+ln1rEUlNTVm8qPbhFiLImSBqnl9NEIwwfi7/JrRKZrDg9fHlxeIJk5VA1RamrfvpEixmGq4BrfiP3jqZ27WtWs0RKxSlghqt8HNPXxiDslUsa6PYGnPQwgdtLED7PNrdBDdaX8YxWxJqkyZ2W+dH94+bRsZyh2KgTUhY9C1ekY3Y80JlzyaspNOO+C3kIZoW+tDteQPsWJ0HZL5Duk2jyMYVShmSCQDUx69j56ZuzcQxr2K/QU9I8gmqJdy5JB4lxw6vaNdX0dnxGE72g6/GhiabLQAMqlEkOQwAFWZ8z6ajhEaUuRzFOsJCC5amUehoffHVycwuv6hFzszGGTLny1qAl4iUqoYlMxGbJmAqkk55ZB0mPFbs2alJmZkJXmBRV6E1CksRvAjWjONYUxOZJJJUpySW0ZxW7u7g8oiapQJqtvOFBaNkzVgKTKJBAYgXpHIsrDiDUw94glrrEmeDDpLHTDTHc0NUqLB/USINoLSYCl+UGSzEeFylIibDTcr+vziFMO5iDLfLh+loohaaXrEuITuxX4XENbxHygxU8KDjpGnn05JQH8IlasRyu8OUOnmMtDtjYgJmKcCqTc3IDj3RN7P40JmhS3ovOSRoe95hz9GKeSS4tU+n0GgyXPSlgx3lly70SMo53IPhHLlG5Wt9rkAqlLDv2iXfqpKm5OL9IHxCSqa38qegzWPPUf4iLa2P7VEl6KTMQg/zBioHxbz6wVhZv8QoOqqUkMKA5R6UeMcWqNThKbrsdHrwtxH1pHcdhKOHYij8RyHOJC6S2YMwJLGjdbDWsDq2wiqQXrlO7YmjggMRYHyMaCMYdQqGHDwuC/DjziWUmlbs5rStCKxLh50tKXBFa21bhc6RR4zaQzkBYcVF2JubaM3OBCscsHKC5BcZuXQFzYF/fBODYhQPEVO9415VimRjhmcnQ2e5/x6xAraRQN0gCne8B7kjh6wFo+0Skpdjcu4e+j3cP5wPi8UmyZjjMCbEsLjhf48YzeI2sFKJck8EpdvFjfrwgYzlXTKJdqqPG1CTy0jWVONuovcdtYKSpgSSKBPMsoWGjxmdnSVGXMS28VgsaUAL35kRYq7ZSRRKNWv8AtHUbOWoOqYrwAHg4MH7kmHSf4/O3SdUpAwxlzFZEqQQsgsW4+A6x5tOlAFwX3iAG0ehOlRpG+2lh0JkTC2Y5CKk60+MY3tTV1FJ4JA94Mb67tz7+v8WSoRgpiV1GTvJJUGAcZSC44FoSMMHdShw3R66Aw9aupPE1iaVJUrVCRxOUegD+UdcuGAqJSQd0kjMCXbnZoLn7QVlKU7qWNEgJFQxJCQH8Y5sbZ+dSwosATUanRqaxokbKlpQslDnKakvoYxy5yNceNrKSyrKGAsNBCjaezyv4aVQd34mFGL24ujOGZthREghQo7uSWVcRMkbxhQoUYnvefuiWXeFCirXDYgQ+FCjnXrhS+8IIl/ihQoY49uxcq8TqFYUKFyDyRvI6mJJx+8ldE/CFCjnduk0uZw3Uf/uj+0weFHtD+pI8ClLjxhQo58WuRe0c5QSWURvmxPERSrmEISxPc4/pjsKN/AMM051hyzGj07xFukQTTT64QoUYaqk2pNKbEjoWiXDywUAkAl7tXzjsKLlqO3TureckAIpqIKCRChRxfRn1K1D0iRVhChRNKH2gH3E3oP70xkMEkFYcQoUejr/mvlf5f9z/AI1UrBoyjcT/ALRDpMsB2AFeEKFHG31njPBExA4CAVHdV0V/aYUKLi1U3s+f4aV+n4xyFCh5brnNP//Z"/>
          <p:cNvSpPr>
            <a:spLocks noChangeAspect="1" noChangeArrowheads="1"/>
          </p:cNvSpPr>
          <p:nvPr/>
        </p:nvSpPr>
        <p:spPr bwMode="auto">
          <a:xfrm>
            <a:off x="155575" y="-2819400"/>
            <a:ext cx="7839075" cy="5876925"/>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75782" name="AutoShape 6" descr="data:image/jpeg;base64,/9j/4AAQSkZJRgABAQAAAQABAAD/2wCEAAkGBhQSERUUEhQVFBUVGBwXGRYYFxoaGhwYFxwdGBcaFxgaHCYeGBkjGRgYHy8gIycpLCwsHB4xNTAqNSYrLCkBCQoKDgwOGg8PFywcHBwpLCkpLCwsLCwsLCkpLCwsKSwsKSwsKSwsLCwpLCksKSksLCwpKSksKSkpKSwsLCwpLP/AABEIAMIBAwMBIgACEQEDEQH/xAAbAAABBQEBAAAAAAAAAAAAAAAEAAIDBQYBB//EAEIQAAECBAMFBQUGBQMEAwEAAAECEQADITEEEkEFIlFhcRMygZGhBrHB0fAUI0JScuEkYoKy8TOSohUWNKNDU3MH/8QAGQEBAQEBAQEAAAAAAAAAAAAAAQACAwQF/8QAIBEBAQACAwEBAQADAAAAAAAAAAERMQIDIUESMgRRcf/aAAwDAQACEQMRAD8A8glloJw5rEn2U6HzEOMlQ4GBHSk0hxTHBLUNH8YSQo6GAmIo/WDAeEC35VEFS0tWJJ0Bo6EuRyc/XnDHiRBiJ4hKhIDR1MBN1huKVxHhClqs8O2iGgqW3syfulgUIIbyLU6iLjagbB5fyrSKflZRSedm8IpvZmZuLH8yT4kEfKLVSiuTNF05X6EKB9fnHC/07T+VpsxRGFSb7tuoHjS9OEWez8syXmG8e6eLpdhRjwD9IqcFicmHklyHUkO3LhwpBeDnCRUhklXiFVeuqa36XhBTZSgt0O2Wt71Y1oaiv7wRhZxKVII1fW6a5k35FtXPjKkgklJBSQwazKJPNiCkesT4bD5SQL68BWgGjj18TBUilTt5IDEmqhcEMPhY++I1IStLaOLa1YEc2A8ucdmoQSCl8oJSkA1BatPwtU62hY4ZEigLMHdqCoc24nhvRJV7fzy0pWC5lnKpxcUIJ9X/AFNDNkY4FIY2CXBNcwBueDC4rTVjB+PBMs1/DY/zHxf9uVQMRsYgS1IZwN4a2DkVY0CiBzhmhdruTPIzOTo7tQW00ofQw9E7OhJSLJzjQZqs5axr59RAcpzQ0UEF2FFJJKrdHDaVhmBXkKmdkp7l3GorQhuGr8XikKwlLExKUzJYBOVJBYje0B1o4praM3KlZZQRVkzJqQCauk7orw+EaBcp0PLNMoUCHuWJLPartyim2yndXx7eYaccocjhVXvgpiIS2mbocEq8lHM/nSPN5JM9UmWwSolpdHSfvMrKSaEAPx7oFjHpHaBKjmskOLVQctQ/MERhMBNlonSly0KzpIIIcg99RzJuXISxBDPq0dOr6x2lt3ZhR2UwJSJEycDlzFTqzqqpJqlxnSx/KrnFPjcfMlTJ0tKj2YmLHZllIZKywyKdNCBApxqzlSpSiEqBZ9QT61PnD9tTkrxE5SHyqmTFJehyqUSHGlCI7uTarmCbgZLgICsHOSyEkgFGIQzJd7/toIzmKcrK5ZRO3gpGUsQG3pYlkBTfhJSG3aXL3OAJOz5QBr9mxaf/AGoMUiFZ8MuUkhu0lKCd5gopWmoJNSbtSgOtKiK/bOzlS58xISsB3GZJCsqt5Lg65SIUbDH4yaJigudOKhxmlJtQECYkFgwdg96u8KJvCjTD4iSHMSmMsuBOohLmFrx0GIpl+MScN/GJVWaIgLdYmCIkkaJBDBEiBET4SjQ9DHEiOT5jJMBRybiJcYH+ERyg6gfrn8InxSnIBpx5PAltsWRlQbhxmfhcJ8iH8YtEKySVhQbcKX0NRl6n584EwExnQbJOQ9WD14UEFbaU+ESf50n/AIn4+6OF9rtqLPZkpJwqM2hCh4Jd/KCZmH3gnRdBQVp52A8jFZh3+zSspYuP7WL8qtEyNptl7RIGQvmBcEUBcNQl3b1hgErldkgnvJJcDqQSHGhbzg9eIKSog7pZR6Jcmv8At8i3KLCbQlzkKSFJKaKAJBqKkaPVgLacai4rGpUjKEq3gQHq2jVqRfxcamBD8NNapAAJJBGoJ1BLg+D05iJpstMxJl616sQav0IDxXz9pS/s6ZqScoYUvmFC/PL5vzgk4tKkpnoVcALZwCGJBb8Kt3ycRJV7UKkZ3BIRlN65SKkfpY9fAQRJxQOQqFaJLhhXeJpar+UFT5WeXuEEpJFbKS/dPmK8opZDocKAbiDRnKCFA3ZNPKNQVcSi01KyTXUh2y0SCb1BPi/GJcZIbMUliUsz0c2per9aDxjShilNaNUUfKQ7czmJ+nis9opmIkTFTkFKpakhLEFgxBAUPUGlzFE0mDwxytUMKakEukp5sD7jFDj5Iyr4faZjvwJQSPKkXfs/ttM9DoZKsoKhwOlXqAQQ8VG2pzZyO79oWTrpLPveMVqKrAoCswU5ZJSS98yqhuDax5vNUZaw57sxL/00r5x6RLkqCkEAMTvj8ruVHwVXl0jzPaSCCoKvmIPUZAfWOvX9c+z4ExuHyrWm7KI5GvEaQ/HqeYsuVEqJzEMS5JcjQmLDGbPK5SZoUlxL30qOUvLypoDclCkKYaZuEAY8vMWSVEkmqgyv6hxju5NHsya2BlNcS8WB/wAVfCKeRNIE1KSyVFBZndioo3moQC/Nzwg/ZEz+El9cSn/dLEVeDqlR3qJSCxpRWUZhrRm59Yvii3T7ZrF5aCa1bnQVJLAUqTaOxm5i6mFAV0jvQ8xHLiUQIx6ww3iQiI5kScGnWCYHNx1id4kcIll/XrEaBEiFxFMlMD4tW83j5/sImeBSXmHlAUspNYdiKeXxjgoeUOxqtTT5QVNBKX93nDDdBI1zKAD10LwdtID7JycZegLD098A7N30JSFAjKhjzDk+FD+0FbTWDhU6VFPEv6g+UcfrtdJsNi1S8PLJQVpIYsAWLdQbQxG2sOu6WPNKveHh2z9p9n2KC2RQZT9E/Mxc7T2ZLmpLJSFu4Vlro3n1asF36JpVyBId0KCTbSxvRTXgheDfeCgXFrXvyg3Z+DQZWWclJVUWF6sz1sQdRRoAXsKVmOVSkh2dJYglmo9Q3jAVfidjTw4Qt0G4d3L6jjAUrDzpacv3iUjMd0lnqRQc+VyYs8RgJ0pOYTwQ4Fd65YXDwccJiUByuUtPRQ5aQ5wMKvZG3yk5ZilIctVPHjydqtD9uh0B1qLkkgKcEkuVZQ4ZhBuKC0oUtchK0pDqKCFMLklJAIgQ4nDTJSZqwpKXyAsaasGdhR4M/TgF7OBYmggqypqWVcaBubVEEe0uKCV9mC6VNMvqzDzFdIdIRhapSvdOhJ8GJtE2M2OicA0zMUpyg0to5F/SH9TI/Pgf2FZOIUHICxlFKEvmI8hm8DFiV9pIJU79vMJbnR/I++K7CbHmyRmlqCimzXYait/g4gnZclRwpBBBC1Ehi4ej/XOLl76ePnh2DWW6Gh61Zxzo3A+eA2lOCFTVJmqrNWCgpdJqSWNRQkcHFeQ9FwctQDGjsHoU6Dwp8YwWOwnaTZtUEmctGUu7OUjKGYqoAGc3pQN06tsdmlZtDbHapWHZwCzluKgLUzFymzuQzkEDGPnV3v6u9bWJVYAha0WUA6X1F2PPKfOkR47vmhTahLkboauoa3Jo7OS12GknDgABguZ5GWflFdh5ISleZjupUFBVQCoAlIBZVmI0rZom2Qs9kUh/9SrcMpeOTEgBRC0qChkqGUKhgQPxMSXqCy6kvCFunBJl7nZrmMTvhAZTl3FbVhQMdukU+zSV/wAyjMzHq00V8IUWavClisSkREg1iSaqMlDNUxhi0kirQ9Mt6m8OI0iSI6dYIzQMRbWCZaNTeJHBT1Fqw+SmIxEqFsCYjCxM3Kl/qsRyBlD6mGTnVyjuat24Rknz3KXFxXryg8bHmzkZkp7wAZRYUP7wFKSpXcSTzjWbC9m5y5OYTUCpAGUng9fFoLo4yqNnbLmSkNlUDmNj+FrMKGLD2jWQJYDhNVWIFSWFdRV+sWKtjYxJYCWvopQ98Dzk4oUXIUoagKzfWsY+5a+YQYvClUiURpccilFfSCMLt6bLORaCtIGXMDZqBQVUNa7eFXkw+0JqA32ecB+h4l/62Ad6WtPMyyPdGfWvEs7bpylpWd6UIBSscUmx5u0U+K9oZgGXsrMC63FwR6t5RcSvaaWzZg3Nx7xCn7UkTU5VFBHEKA8rQTzZqlRtsrouWo7wIAZXEMDTk0Xez8VmKsqlJSpLsoMxo4ryt8atXydm5f8ASn+CkpV4UNfKLaThzlYqTVOUslnFR4Gt+Qi5YUydsrGkqnIUxOVQDiigpJIHOtG+UBezMhKsIlKgFPNLAh3LW5PxgnAylygqnaONFJcsN0h6pUD1hnspJWmSlKgUqE6xpyMZuk4rBScxJRLUgpzKASxAILFChcgj9zD8Z7HyWSZalgmoryJA43aJ9oS1GacqAUqSxTZnG8oNZQOY6X6wdh56J0tSA4MtQSH0KacA12vrGky8zDqlWmTSwzMVOGcDhwf0i3wSjMGaXPtdKkAkUehSUkjg8P2jLZMxRqCMuiqJSQaHUKD9QeMUux8KSpRSagHKXIqCKu1bkeJtGsSxjOK0qsNipb5pcuYkOXSpiQKuAoXvR9I8z9ok4dOJIEualQnvNl5kl1XWlF2LEsahzSPZsEl5QdiAgEKqCRlYEg9GaseI+1o/jp6Vf/aVuLszt1D5f6YeuernfAW1e0SuYZipmstGYqzZR3QQqoAoG6xVYhO9ZqCjvcA34G/jB+19o9qlBrmBUCqu+KZVKBJ37gl6htXium0PgOdwC/jfk7R3cRGzMaZaSzVURbikih0vClYgBLGu6xGUfmBG8C5rWtrVBgWQqnHeFIkw9XFapNvC/Jx7oUNxy/vFMzWpQW9/vhQdhTh1ISZnahbMpqhxR3bVnjsGSYgQ9cQCY1zDlTecCSotCJEQiZSEkitYkemqoIZoGw9z4QTEjUp4xJLFaDzhSZbDj1iVEBCrSorCQb0i6wmxkgOQ54mK/Co+9R1PxjRg/XgYZEYiSBaNj7NJ/hx+pXvjJJL/AFyjYezaf4dN7q98XPTXHY2YSCkg1KgPCx8ecDSZpIVvJUpOZ0gEEEEhINS7gE2fhBipDqFSwLgUuzDR+bPeGpwZBUpKiM2hAId3fQ8RcXjg6OIUQU91QUTvJcDKA4LVd+sdKzQBNS+rUCgkkUqau0JMhQZQyvmUogggHPcC5TWuuvGinyCQgBnSQrNUEEF1MGLgpJSz6xA2ZgpYOYpSTZ2rWw5l2iDF7PkTKKlJepqhjus9QOY1q9HixmyioBqspJ8iCz9PhA8+SVXB7kwBlMQTlaoVeh4izxJUf9s4RX4EWfUUZ38iDC/7VwwtuvUNMUKcQyrc4sRLUDY5Qmzfi7MJBDad9LcW6xIhnSGcMMwKaAhNCHDfykfIxJUzvZpKUkpmzkkA/wDyE26vFbsCatclJKnXnuQ7slRY/wBIPkIv1JCMNQAfd2AauVqjjGc9nMUEYd1Wz34bqq+jeMFnhl9XGFmiavOaOCErZlpUkUST+IEPRXA1EU87a87DTl9okKzBhzBZiDwv7tIs5E10ZFUW5KTQuAx60zA84D23L7bs02WlHaDUEAgEfza6PQ0im1dIsftRWRlJqrRiXrvODUt1NxpFwuYFJdIuwcBvuzvVBsATbQjxFcCJqJRctUmtQUpIpzO8WPPxW0UKQczunsk5VC4Kk6saEEQhq8CsmXUXCvcVMPrSPDdvqfHTz3SZ6906DMSDXS16NHs+ycc6gk0+6BVYG2U9QWPSnOPEfaFMwYnELKTTETKkUYLUliWtYcLRrr3WeelKo1Mdm38BboPU35QZi5LSkqIH3hKwdQLN0cfLWAim3MA+Yjs5Gyls/wCqJMN3tdfJn+cQy9eoiZMohQfWtwbfGtokl7dYoFU68awoMw+BQpIUZoSTpmlj+6YD6QosrBgQeI8oclJ5eUPa5hr1ESTjClnoXEdVhDxEEYcbo5iFPO7Eg+FFT4QYmBMKanwgsmkRPaHgQ2JJYgLmCT96jqfjGhSiKHBn75Pj7ovUqjUTqTG09m3+zp6q9/7xixG89mP/ABkXDPXS8Z56PHY0yjD1Q2eaxxK44uh4aEEw0FzwjoXElbiJq+1Sfs+YpStiFoqHTUOadL7x5xaJDgdIHVO+9TQ9xQfKWqUkAqZhY6wWbRAPMT0iJoIUBEaU1gIPaKXkr/Sr3Rj9jyc2EWl2zLSBQmxKjatkmNvjEbihyPujDbPQThCRdKyodQmY3kawXRm13PRnQVADtMhUEAEOatlLUIAUG1DhoAxK5c1ilW+nvByCygynPFw78dTrZ7PYS5E5ZIyyyhThiCpVCXFKuH6RU7Rk5MUtW6QqVmcClmIYmtRpx6wRVJjZhSKEEH7wEFiTcPwLFR1HUQbgsfnl5JjuN1Tt+IuA9srU6RXyZqFpQXy7uQjTukAKfhvAcleUsrB9qklKjmTpYkszE8GIbgX5RoNHs6Sl1KIAJSUqFLp4t1V9GPHPanFSvt2IK5a1JzqBALb4IdQU/EWZiD0I9iwBWU5lMyyaMXNKHkXf0jx72zwwGMxBDs4KhmId0JAIASQannrQXjXXsc9KmauUZYSkEOM4NykJJSxGZnNXfiGaxEKUkpAWp2CapAtS+a0M7I5wkAmlgC7XtfnEmIQwFSdU7xJAFKjKGIbla2sdnFJsfDrmTFSpS07wUreYA9mlSwzvvMDlHEs9YX2IkpIXKLgmi0huOZ2rYa9YAkqIJILEEEEaF6ERaSMEpQExAcHMCkAllJYrAArQEKHItpEUMqVMaiwBWgmIGv6oURHDjiL/AJkj0JceMdiA8CGq78czwj3hEljITuJ6RHN1iTDdxMNnxFDhRUwSowJKXWCwXFoEmvEsstDAKeAiRKYi5gf9VPj8YuwYpcEfvk9FfGLkmNRHs0bz2cAOFAPEg/Py90YQrcxudgq/h08P8Rnno8dj1Fjag/xEGIkpKku5d9SPwngYdMxAFK6OwJvQOwYQlTUlQa4LAkatUAszs/l1jg6oJaiVAaDEKBqX7qzaxTS3ThD9npISCXqBXMovz3rGukI42WlJKmACkqdSSCCTkSpyNSSnN1jsvIlRZOU0G6jjUDdFdYQknS8y2LtlJoSmrgO4INH9RwEMUVZuIK0fiLsUpNAzNWz6mHTlpJANbM6TqCWchgWBpeh4Q1U9N2OinyEvoDQVtfpyiRuGQ5Q5UaAnfV+ZVxZVmrD9nPkSS7lINVE6CtbdIaoIJSctaMSjul3AJI3S5BYtfjDpWKTlSR3WoydHCWYClSA2nhAXcYNxX6T7jGP2D/49Q4MxjexzgxsMVM+7Uf5VXpodIwuCxZRgwRftPgv9vWC6U218sDKEZgoJGU5hd2uaD8QV4iAsXslOUorRSm13V3S/BzTSo4QtmYkKSWIYgseBowLaEKDcmDVMMO0yM6jwAymzOz8jmPiGjJVm0tgqVKSZZqBvAk1NUvW1Az8NIG9ncSTnTqlIPUpDGn5WS3kY00zFIKJc1ILkFBAZ61ZQd3prpGKx5MjEEoBITRJ5aO/Ee+Nz2YZvj0LY0zOhGrObV1ILuzsz848b9tdoFGNxSCkHMUsou6dxJBSx1Dgg08o9N2NtdC1JbdJ0IDEKGrUe/H0MeW+2+KH26bvr3VgjdSW3EijqrQC/Px117HPTOfaC4LmzX9H4PDpuMKiDUMGoTpY9bRCUhxdvVtYnmYkKcPMJLGqgXKQQHDcCG8Y7uKGQO91T74vdgbZEqViZK0pUFgLS4DpmSlMFJJBr2a5gtVgIosOrvdU++ErvG9z+/jAljI2mco3m5CWhr6WhQNuGu8XLvQegoPCOwHIoCscTfxhE/Twh9VhA+QtkC8OmlxQQHLnMz++JO25+sBcSHUA0GoDQLJvFiFUiRkug4x1M+tbP9esOXL1iCS5vERGHmDt/A/H5xdIjPlLF2bm/hE8rHqGr9Y1AvRG92LXDS9KddSY8zk7VGo9fnG72LtlIkpQtCkFIa4UDq4IP1zjHPTfHa1SopUoMS6gQQ7EFKQXOjMb+rwwE7qSk0XmzaFOcqcHjYNephI2vK5+LfOGq2vK4k+Xzji6GSUKAIIJCgihYsErClJ4EPvc3I0EcEkpDbxAUGbvZAkgOSRUGl6gA8Yf/ANblDj6Q07eRoD9eESOqVhVQA1C3Ah6E1D+pvSOhClBQAIewcXupi9B8XiFXtGj8pPn8oSfaFIHd9fmIsjApUkueBUlTvonLT/h6xEnDEDjRJyu28FJKiCOIT5vxiD/uIM7JA6iOK9pENdA6kfOC04H4huyW9NxWr/hOsYnZ0+WnDBM0gAqJDlrE09Y0E32jllJSSk5gUln/ABBqc6xWpw6UyEGUcwSt63/E/kx8oLThCdpYUnupdglwTYUAto0EztqSTRSVEkFNluUm47tYcmRnQVZQCkktyuBozUfxitTOSBundDmU4VQlyQz1DaWro0GCLPtDJAZIJbgFXDAaRANqyJiVK7MqCSMwIL7xZ6mtYYpCFpzJAzC7Ei/fY3DO7Hg3GKdKOzl4huKB6v8ACKTMF8aXBFIIVLkkMaEN7gvnHnf/APQFSl4rNLBC1f6j2KqAEOaUvp6x6N7ObTSsEsAQMygG0cFvrhHm3tVlViZ5ZylQBJJqyEghmYMQdY31/wBM9n8s/LlElgCSxpq/ydo7LwxKiBXLoDUh/wAPHQ0jhnF7/X0IIxE8ZBlCQSA7AUYNThzr1j0uAZKGKhwUB684euQWCrBy161Zh0rEcn8XUe+FmIPLN8YEnTs9TUSFj8wU3oSDS1oUNm4gqUSSS5NbawokuPs6To0cGFSOJ5v8okQmOmImDDhxHRKAhzVMMVYtEHJd/rnBx6wDKNfCC1RFOFOIhRatIll92OJQWu/WCl1BeGYyWDlFnufHjDVStWY8Y4uWVM5frBEJ+wsAATm6uI1Wy8CVISpUwjSktPvfg0ZiQskgEdNT0jZ4eWQlgFJbK1mJDZnT4lj+0Z5tcTpeykKU3bK4UCRXUWvaGK2cpic6iKhiWIL3oKi9KGkPOH3s26TrYPwspx15Q0dqHqkpOjkmp4t6+kcnQDjJJlrl7yt5Td48ixGtDEmJ2WhS1ErUmxbMWIIBIFQxBenTjE20sKqauUoGksuedQ9GpBasmUhSiHvYaMbxJW4TBSCnMUlYY1zHQsda0r5c4Iw8vDqziVLC2Bbi6WoKWJ4gGnjHcEuVJSQFp0uU21Sa6l7NpDFbUkpKiCAVF6HoNBS308VUO2LKlrlLoFJCnqH/ACvRuZifAzZbf6dEmu7VuPShrAGE2hJlhQBdKi7EHlZgLNBErbEtJGRCqu27xvc2cRmmOfbJgWsjIlNQAE6NQuT3iW9eUd2ZiM+FWSmpUrdTo5J3ej0idGOU5AQ3IhjSn5S+go8QzFz0glMkNcsr1ZgYsrCXZhKU5CkuzOxatKN0F7PSEZS05sktRSo2of6uTUpAisRiSAQEij3OtagkQpK8QrvLSB0H7xJYy0FQcysiqPmIFdWIv4jjFHjdmlCJ7gJQSgioIbMxrpU6wZtORMRLKhNUSzsGGrXA5xSoxK1YXE5lKLZLklt6t4eP+1V57HSUmVMH4nD2soH31jyfa2IK585RZ1LUa37xtHo/sxtDs84N8r/7Ekj4CPLpysxUriXPjHTqntY56jirwgaAddPp44bmHqkEJCmLEH65Uju4lh/xdU++OEVPI/GFhjfqPQxPicKEgKC0lyp01dJSQGVRq3BB8oEgaOx1SGJBhRJfpjq4RvDVqiJPEU1VIcVRw3iBSrjpBgFBASFVgySl3MSSIVpxiQHdENw4r4e//EOl1pBWock0HKJ/s6T5aRA3uiWQqAmqkkO2mkWWHxE1SgCpKOZAPzgWVX6+ucEq5RmzJyu8IlTlK5infLQAV0r4NB87ZTKAK1EKscx48vCKjA4gqBc7z3PF/g/rGgmLVMl0opIJB4K4+gPjHHl5XXj6yK8ycYlJcZVgEOTy1jRYr2clTJrksVsSH1KRYaOYqcYgHHAiyylf+5IV6Fx4RosSgJWSw0vxYc3s0XL4uP1Gr2Yw4SSzn9TGK9GzZKVHctoS9H00do0MlaFop4XHChGn+YrZ2GSVdevX3PesEtNkDK7MJYJS/S7Vb1hs3E7oCTXT4jlasS4zDhNQCeRHrx0b/EDLl6gNT66wgl4xRADltYLwGIUoEE6fR9fSK5UslYr9comkoLhnpBTD5yGo/LzjsiRZn4fKJAly9OB4wV9nr6/QP1WEAtuUkKPIe9j74z+D/wDGxJ5o/ueNZtjD5pEwfyv5VjJbIGbCzQH7yHYPTXw18oeOhdh8LK+5nrH4ZU0/+st6xhgzByKk5g1Rwflwbm+kb8SiMFiCzZpavIBo88z0I5n1aOvXuufP4hueEFYlLDu5QpiHJJYAWJuK/DjA5EOKiWfQN5MB7o6uax9luy7cCe3ZrPZrJ/CJjpzjmhRSv+ltYixuHXLnTpc0lK0Z0LcvVB7r6h0+6BcJr+pPvi59oPv5MrFDvEdhO49rKSAlR/XJyHmpMyAqeZUl+MKFNNTHIkO7cu9YcJh5xwCsOMGXScY5nP0Y4VHlHTDTBk/mHpVaD8HMbxgCXpBKKQ5Z/OdLLDIZRh0q56mB8LiWeCsMoKzfq98NYNmCHSzHVprDhblGWkkk1ida4Fkne+tf3iZ3vARkgjsl8QQpnZ8tf38I1nsziu1luS5F61d6/wDEp8ozacKJkrdZ0sebkVB4j94K9k5xl4lCT3VlSVB+AI6H/McuXsrpx8qbbknJjJNgKinJSn6FyfSLeenOoitDX3D66wF7WF8TIVwUpJ0qGUP7/dEmJxOVZOm6/kH+fhGZ7g6yKTKrdV+NbcXe3vjqslC58Tx58YiWKBTghxqPHXmfS8OnpArd/hpWx0aHAynnzEPlAP73+cRyikvup+n/AMRxaQuiW9+ln1rEUlNTVm8qPbhFiLImSBqnl9NEIwwfi7/JrRKZrDg9fHlxeIJk5VA1RamrfvpEixmGq4BrfiP3jqZ27WtWs0RKxSlghqt8HNPXxiDslUsa6PYGnPQwgdtLED7PNrdBDdaX8YxWxJqkyZ2W+dH94+bRsZyh2KgTUhY9C1ekY3Y80JlzyaspNOO+C3kIZoW+tDteQPsWJ0HZL5Duk2jyMYVShmSCQDUx69j56ZuzcQxr2K/QU9I8gmqJdy5JB4lxw6vaNdX0dnxGE72g6/GhiabLQAMqlEkOQwAFWZ8z6ajhEaUuRzFOsJCC5amUehoffHVycwuv6hFzszGGTLny1qAl4iUqoYlMxGbJmAqkk55ZB0mPFbs2alJmZkJXmBRV6E1CksRvAjWjONYUxOZJJJUpySW0ZxW7u7g8oiapQJqtvOFBaNkzVgKTKJBAYgXpHIsrDiDUw94glrrEmeDDpLHTDTHc0NUqLB/USINoLSYCl+UGSzEeFylIibDTcr+vziFMO5iDLfLh+loohaaXrEuITuxX4XENbxHygxU8KDjpGnn05JQH8IlasRyu8OUOnmMtDtjYgJmKcCqTc3IDj3RN7P40JmhS3ovOSRoe95hz9GKeSS4tU+n0GgyXPSlgx3lly70SMo53IPhHLlG5Wt9rkAqlLDv2iXfqpKm5OL9IHxCSqa38qegzWPPUf4iLa2P7VEl6KTMQg/zBioHxbz6wVhZv8QoOqqUkMKA5R6UeMcWqNThKbrsdHrwtxH1pHcdhKOHYij8RyHOJC6S2YMwJLGjdbDWsDq2wiqQXrlO7YmjggMRYHyMaCMYdQqGHDwuC/DjziWUmlbs5rStCKxLh50tKXBFa21bhc6RR4zaQzkBYcVF2JubaM3OBCscsHKC5BcZuXQFzYF/fBODYhQPEVO9415VimRjhmcnQ2e5/x6xAraRQN0gCne8B7kjh6wFo+0Skpdjcu4e+j3cP5wPi8UmyZjjMCbEsLjhf48YzeI2sFKJck8EpdvFjfrwgYzlXTKJdqqPG1CTy0jWVONuovcdtYKSpgSSKBPMsoWGjxmdnSVGXMS28VgsaUAL35kRYq7ZSRRKNWv8AtHUbOWoOqYrwAHg4MH7kmHSf4/O3SdUpAwxlzFZEqQQsgsW4+A6x5tOlAFwX3iAG0ehOlRpG+2lh0JkTC2Y5CKk60+MY3tTV1FJ4JA94Mb67tz7+v8WSoRgpiV1GTvJJUGAcZSC44FoSMMHdShw3R66Aw9aupPE1iaVJUrVCRxOUegD+UdcuGAqJSQd0kjMCXbnZoLn7QVlKU7qWNEgJFQxJCQH8Y5sbZ+dSwosATUanRqaxokbKlpQslDnKakvoYxy5yNceNrKSyrKGAsNBCjaezyv4aVQd34mFGL24ujOGZthREghQo7uSWVcRMkbxhQoUYnvefuiWXeFCirXDYgQ+FCjnXrhS+8IIl/ihQoY49uxcq8TqFYUKFyDyRvI6mJJx+8ldE/CFCjnduk0uZw3Uf/uj+0weFHtD+pI8ClLjxhQo58WuRe0c5QSWURvmxPERSrmEISxPc4/pjsKN/AMM051hyzGj07xFukQTTT64QoUYaqk2pNKbEjoWiXDywUAkAl7tXzjsKLlqO3TureckAIpqIKCRChRxfRn1K1D0iRVhChRNKH2gH3E3oP70xkMEkFYcQoUejr/mvlf5f9z/AI1UrBoyjcT/ALRDpMsB2AFeEKFHG31njPBExA4CAVHdV0V/aYUKLi1U3s+f4aV+n4xyFCh5brnNP//Z"/>
          <p:cNvSpPr>
            <a:spLocks noChangeAspect="1" noChangeArrowheads="1"/>
          </p:cNvSpPr>
          <p:nvPr/>
        </p:nvSpPr>
        <p:spPr bwMode="auto">
          <a:xfrm>
            <a:off x="155575" y="-2819400"/>
            <a:ext cx="7839075" cy="5876925"/>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75784" name="Picture 8" descr="http://farm2.staticflickr.com/1374/757708294_54ecbe624c_o.jpg"/>
          <p:cNvPicPr>
            <a:picLocks noChangeAspect="1" noChangeArrowheads="1"/>
          </p:cNvPicPr>
          <p:nvPr/>
        </p:nvPicPr>
        <p:blipFill>
          <a:blip r:embed="rId2" cstate="print"/>
          <a:srcRect/>
          <a:stretch>
            <a:fillRect/>
          </a:stretch>
        </p:blipFill>
        <p:spPr bwMode="auto">
          <a:xfrm>
            <a:off x="-76200" y="0"/>
            <a:ext cx="9220200" cy="6918960"/>
          </a:xfrm>
          <a:prstGeom prst="rect">
            <a:avLst/>
          </a:prstGeom>
          <a:noFill/>
        </p:spPr>
      </p:pic>
      <p:sp>
        <p:nvSpPr>
          <p:cNvPr id="6" name="Title 5"/>
          <p:cNvSpPr>
            <a:spLocks noGrp="1"/>
          </p:cNvSpPr>
          <p:nvPr>
            <p:ph type="title"/>
          </p:nvPr>
        </p:nvSpPr>
        <p:spPr>
          <a:xfrm>
            <a:off x="457200" y="274638"/>
            <a:ext cx="8229600" cy="6278562"/>
          </a:xfrm>
        </p:spPr>
        <p:txBody>
          <a:bodyPr>
            <a:normAutofit/>
          </a:bodyPr>
          <a:lstStyle/>
          <a:p>
            <a:r>
              <a:rPr lang="en-US" i="1" dirty="0" smtClean="0">
                <a:effectLst>
                  <a:glow rad="101600">
                    <a:schemeClr val="bg1">
                      <a:alpha val="60000"/>
                    </a:schemeClr>
                  </a:glow>
                </a:effectLst>
              </a:rPr>
              <a:t>“And are built upon the foundation of the apostles and prophets, Jesus Christ himself being the chief corner stone.” (Eph 2:20) </a:t>
            </a:r>
            <a:endParaRPr lang="en-US"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a:bodyPr>
          <a:lstStyle/>
          <a:p>
            <a:r>
              <a:rPr lang="en-US" sz="5400" i="1" dirty="0" smtClean="0"/>
              <a:t>“For do I now persuade men, or God? or do I seek to please men? for if I yet </a:t>
            </a:r>
            <a:r>
              <a:rPr lang="en-US" sz="5400" i="1" dirty="0" smtClean="0">
                <a:solidFill>
                  <a:srgbClr val="FFFF00"/>
                </a:solidFill>
              </a:rPr>
              <a:t>pleased men</a:t>
            </a:r>
            <a:r>
              <a:rPr lang="en-US" sz="5400" i="1" dirty="0" smtClean="0"/>
              <a:t>, I should not be the servant of Christ.”</a:t>
            </a:r>
            <a:br>
              <a:rPr lang="en-US" sz="5400" i="1" dirty="0" smtClean="0"/>
            </a:br>
            <a:r>
              <a:rPr lang="en-US" sz="5400" i="1" dirty="0" smtClean="0"/>
              <a:t> (Gal. 1:10)</a:t>
            </a:r>
            <a:endParaRPr lang="en-US" sz="5400" i="1"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74638"/>
            <a:ext cx="8229600" cy="6583362"/>
          </a:xfrm>
        </p:spPr>
        <p:txBody>
          <a:bodyPr>
            <a:normAutofit/>
          </a:bodyPr>
          <a:lstStyle/>
          <a:p>
            <a:r>
              <a:rPr lang="en-US" sz="5400" i="1" dirty="0" smtClean="0"/>
              <a:t>“So then they that are in the flesh cannot </a:t>
            </a:r>
            <a:r>
              <a:rPr lang="en-US" sz="5400" i="1" dirty="0" smtClean="0">
                <a:solidFill>
                  <a:srgbClr val="FFFF00"/>
                </a:solidFill>
              </a:rPr>
              <a:t>please God</a:t>
            </a:r>
            <a:r>
              <a:rPr lang="en-US" sz="5400" i="1" dirty="0" smtClean="0"/>
              <a:t>.” (Rom. 8:8)</a:t>
            </a:r>
            <a:endParaRPr lang="en-US" sz="5400" i="1" dirty="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an White\Pictures\Bible pictures\Prophecy pictures\prophecy pictures\rapture and second coming\God_bride (2).jpg"/>
          <p:cNvPicPr>
            <a:picLocks noChangeAspect="1" noChangeArrowheads="1"/>
          </p:cNvPicPr>
          <p:nvPr/>
        </p:nvPicPr>
        <p:blipFill>
          <a:blip r:embed="rId2" cstate="print">
            <a:lum bright="-10000"/>
          </a:blip>
          <a:srcRect/>
          <a:stretch>
            <a:fillRect/>
          </a:stretch>
        </p:blipFill>
        <p:spPr bwMode="auto">
          <a:xfrm>
            <a:off x="8571" y="0"/>
            <a:ext cx="9126858" cy="6858000"/>
          </a:xfrm>
          <a:prstGeom prst="rect">
            <a:avLst/>
          </a:prstGeom>
          <a:noFill/>
        </p:spPr>
      </p:pic>
      <p:sp>
        <p:nvSpPr>
          <p:cNvPr id="2" name="Title 1"/>
          <p:cNvSpPr>
            <a:spLocks noGrp="1"/>
          </p:cNvSpPr>
          <p:nvPr>
            <p:ph type="title"/>
          </p:nvPr>
        </p:nvSpPr>
        <p:spPr>
          <a:xfrm>
            <a:off x="0" y="0"/>
            <a:ext cx="8915400" cy="6858000"/>
          </a:xfrm>
        </p:spPr>
        <p:txBody>
          <a:bodyPr>
            <a:normAutofit/>
          </a:bodyPr>
          <a:lstStyle/>
          <a:p>
            <a:r>
              <a:rPr lang="en-US" i="1" dirty="0" smtClean="0">
                <a:effectLst>
                  <a:glow rad="101600">
                    <a:schemeClr val="bg1">
                      <a:alpha val="60000"/>
                    </a:schemeClr>
                  </a:glow>
                </a:effectLst>
              </a:rPr>
              <a:t>“She that is married </a:t>
            </a:r>
            <a:r>
              <a:rPr lang="en-US" i="1" dirty="0" err="1" smtClean="0">
                <a:effectLst>
                  <a:glow rad="101600">
                    <a:schemeClr val="bg1">
                      <a:alpha val="60000"/>
                    </a:schemeClr>
                  </a:glow>
                </a:effectLst>
              </a:rPr>
              <a:t>careth</a:t>
            </a:r>
            <a:r>
              <a:rPr lang="en-US" i="1" dirty="0" smtClean="0">
                <a:effectLst>
                  <a:glow rad="101600">
                    <a:schemeClr val="bg1">
                      <a:alpha val="60000"/>
                    </a:schemeClr>
                  </a:glow>
                </a:effectLst>
              </a:rPr>
              <a:t> for the things of the world, how she may </a:t>
            </a:r>
            <a:r>
              <a:rPr lang="en-US" i="1" u="sng" dirty="0" smtClean="0">
                <a:effectLst>
                  <a:glow rad="101600">
                    <a:schemeClr val="bg1">
                      <a:alpha val="60000"/>
                    </a:schemeClr>
                  </a:glow>
                </a:effectLst>
              </a:rPr>
              <a:t>please her husband</a:t>
            </a:r>
            <a:r>
              <a:rPr lang="en-US" i="1" dirty="0" smtClean="0">
                <a:effectLst>
                  <a:glow rad="101600">
                    <a:schemeClr val="bg1">
                      <a:alpha val="60000"/>
                    </a:schemeClr>
                  </a:glow>
                </a:effectLst>
              </a:rPr>
              <a:t>.” </a:t>
            </a:r>
            <a:br>
              <a:rPr lang="en-US" i="1" dirty="0" smtClean="0">
                <a:effectLst>
                  <a:glow rad="101600">
                    <a:schemeClr val="bg1">
                      <a:alpha val="60000"/>
                    </a:schemeClr>
                  </a:glow>
                </a:effectLst>
              </a:rPr>
            </a:br>
            <a:r>
              <a:rPr lang="en-US" i="1" dirty="0" smtClean="0">
                <a:effectLst>
                  <a:glow rad="101600">
                    <a:schemeClr val="bg1">
                      <a:alpha val="60000"/>
                    </a:schemeClr>
                  </a:glow>
                </a:effectLst>
              </a:rPr>
              <a:t>(I Cor. 7:34) </a:t>
            </a:r>
            <a:endParaRPr lang="en-US" i="1"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sz="7200" dirty="0" smtClean="0">
                <a:effectLst>
                  <a:glow rad="139700">
                    <a:schemeClr val="accent6">
                      <a:satMod val="175000"/>
                      <a:alpha val="40000"/>
                    </a:schemeClr>
                  </a:glow>
                  <a:reflection blurRad="6350" stA="55000" endA="300" endPos="45500" dir="5400000" sy="-100000" algn="bl" rotWithShape="0"/>
                </a:effectLst>
              </a:rPr>
              <a:t>How do we bring pleasure to God?</a:t>
            </a:r>
            <a:endParaRPr lang="en-US" sz="7200" dirty="0">
              <a:effectLst>
                <a:glow rad="139700">
                  <a:schemeClr val="accent6">
                    <a:satMod val="175000"/>
                    <a:alpha val="40000"/>
                  </a:schemeClr>
                </a:glow>
                <a:reflection blurRad="6350" stA="55000" endA="300" endPos="45500" dir="5400000" sy="-100000" algn="bl" rotWithShape="0"/>
              </a:effectLst>
            </a:endParaRPr>
          </a:p>
        </p:txBody>
      </p:sp>
    </p:spTree>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0"/>
            <a:ext cx="8991600" cy="2554545"/>
          </a:xfrm>
          <a:prstGeom prst="rect">
            <a:avLst/>
          </a:prstGeom>
        </p:spPr>
        <p:txBody>
          <a:bodyPr wrap="square">
            <a:spAutoFit/>
          </a:bodyPr>
          <a:lstStyle/>
          <a:p>
            <a:pPr algn="ctr"/>
            <a:r>
              <a:rPr lang="en-US" sz="4000" i="1" dirty="0" smtClean="0"/>
              <a:t>“Let us hear the conclusion of the        whole matter: Fear God, and keep            his commandments: for this is the             whole duty of man.” (Eccl. 12:13) </a:t>
            </a:r>
            <a:endParaRPr lang="en-US" sz="4000" i="1" dirty="0"/>
          </a:p>
        </p:txBody>
      </p:sp>
      <p:pic>
        <p:nvPicPr>
          <p:cNvPr id="78850" name="Picture 2" descr="http://oneyearbibleimages.com/Image432.gif"/>
          <p:cNvPicPr>
            <a:picLocks noChangeAspect="1" noChangeArrowheads="1"/>
          </p:cNvPicPr>
          <p:nvPr/>
        </p:nvPicPr>
        <p:blipFill>
          <a:blip r:embed="rId2" cstate="print"/>
          <a:srcRect/>
          <a:stretch>
            <a:fillRect/>
          </a:stretch>
        </p:blipFill>
        <p:spPr bwMode="auto">
          <a:xfrm>
            <a:off x="533400" y="2590800"/>
            <a:ext cx="3114675" cy="4149381"/>
          </a:xfrm>
          <a:prstGeom prst="rect">
            <a:avLst/>
          </a:prstGeom>
          <a:noFill/>
        </p:spPr>
      </p:pic>
      <p:sp>
        <p:nvSpPr>
          <p:cNvPr id="4" name="Rectangle 3"/>
          <p:cNvSpPr/>
          <p:nvPr/>
        </p:nvSpPr>
        <p:spPr>
          <a:xfrm>
            <a:off x="3733800" y="2819400"/>
            <a:ext cx="5029200" cy="3785652"/>
          </a:xfrm>
          <a:prstGeom prst="rect">
            <a:avLst/>
          </a:prstGeom>
        </p:spPr>
        <p:txBody>
          <a:bodyPr wrap="square">
            <a:spAutoFit/>
          </a:bodyPr>
          <a:lstStyle/>
          <a:p>
            <a:pPr algn="ctr"/>
            <a:r>
              <a:rPr lang="en-US" sz="4000" i="1" dirty="0" smtClean="0"/>
              <a:t>“For God shall bring every work into judgment, with every secret thing, whether it be good, or whether it be evil.”(Eccl. 12:14) </a:t>
            </a:r>
            <a:endParaRPr lang="en-US" sz="4000" i="1" dirty="0"/>
          </a:p>
        </p:txBody>
      </p:sp>
    </p:spTree>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2" descr="http://ddclaywriter.files.wordpress.com/2013/03/judgment-seat-of-christ.jpg"/>
          <p:cNvPicPr>
            <a:picLocks noChangeAspect="1" noChangeArrowheads="1"/>
          </p:cNvPicPr>
          <p:nvPr/>
        </p:nvPicPr>
        <p:blipFill>
          <a:blip r:embed="rId2" cstate="print">
            <a:lum bright="-10000" contrast="20000"/>
          </a:blip>
          <a:srcRect/>
          <a:stretch>
            <a:fillRect/>
          </a:stretch>
        </p:blipFill>
        <p:spPr bwMode="auto">
          <a:xfrm>
            <a:off x="1676400" y="1981200"/>
            <a:ext cx="6080982" cy="4572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4578" name="Picture 2" descr="https://encrypted-tbn1.gstatic.com/images?q=tbn:ANd9GcSKpwHB5yfP0bhbo5Qi7kHhoqS58OqxazWuhJGjDLg5FJHaxU8U"/>
          <p:cNvPicPr>
            <a:picLocks noChangeAspect="1" noChangeArrowheads="1"/>
          </p:cNvPicPr>
          <p:nvPr/>
        </p:nvPicPr>
        <p:blipFill>
          <a:blip r:embed="rId3" cstate="print"/>
          <a:srcRect/>
          <a:stretch>
            <a:fillRect/>
          </a:stretch>
        </p:blipFill>
        <p:spPr bwMode="auto">
          <a:xfrm>
            <a:off x="3048000" y="457200"/>
            <a:ext cx="3143250" cy="104775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304801"/>
            <a:ext cx="5638800" cy="2057400"/>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ctr"/>
            <a:r>
              <a:rPr lang="en-US" sz="3200" i="1" dirty="0" smtClean="0"/>
              <a:t>“Unto him be glory in the church by Christ Jesus throughout all ages, world without end. Amen.” (Eph 3:21) </a:t>
            </a:r>
            <a:endParaRPr lang="en-US" sz="3200" i="1" dirty="0"/>
          </a:p>
        </p:txBody>
      </p:sp>
      <p:sp>
        <p:nvSpPr>
          <p:cNvPr id="3" name="Rectangle 2"/>
          <p:cNvSpPr/>
          <p:nvPr/>
        </p:nvSpPr>
        <p:spPr>
          <a:xfrm>
            <a:off x="2286000" y="3276600"/>
            <a:ext cx="6019800" cy="2554545"/>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ctr"/>
            <a:r>
              <a:rPr lang="en-US" sz="3200" i="1" dirty="0" smtClean="0"/>
              <a:t>“And he is the head of the body, the church: who is the beginning, the firstborn from the dead; that in all things he might have the preeminence.”  (Col 1:18) </a:t>
            </a:r>
            <a:endParaRPr lang="en-US" sz="3200" i="1" dirty="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2" descr="http://ghtrendz.com/wp-content/uploads/2013/11/glory-1383845255nk48g.jpg"/>
          <p:cNvPicPr>
            <a:picLocks noChangeAspect="1" noChangeArrowheads="1"/>
          </p:cNvPicPr>
          <p:nvPr/>
        </p:nvPicPr>
        <p:blipFill>
          <a:blip r:embed="rId2" cstate="print"/>
          <a:srcRect/>
          <a:stretch>
            <a:fillRect/>
          </a:stretch>
        </p:blipFill>
        <p:spPr bwMode="auto">
          <a:xfrm>
            <a:off x="-71846" y="838200"/>
            <a:ext cx="9215846" cy="5181601"/>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33400"/>
          </a:xfrm>
        </p:spPr>
        <p:txBody>
          <a:bodyPr>
            <a:normAutofit fontScale="90000"/>
          </a:bodyPr>
          <a:lstStyle/>
          <a:p>
            <a:r>
              <a:rPr lang="en-US" dirty="0">
                <a:solidFill>
                  <a:srgbClr val="FFFF00"/>
                </a:solidFill>
              </a:rPr>
              <a:t> </a:t>
            </a:r>
            <a:br>
              <a:rPr lang="en-US" dirty="0">
                <a:solidFill>
                  <a:srgbClr val="FFFF00"/>
                </a:solidFill>
              </a:rPr>
            </a:br>
            <a:r>
              <a:rPr lang="en-US" dirty="0">
                <a:solidFill>
                  <a:srgbClr val="FFFF00"/>
                </a:solidFill>
              </a:rPr>
              <a:t>The Meaning of the Word "Church."</a:t>
            </a:r>
          </a:p>
        </p:txBody>
      </p:sp>
      <p:sp>
        <p:nvSpPr>
          <p:cNvPr id="3" name="Content Placeholder 2"/>
          <p:cNvSpPr>
            <a:spLocks noGrp="1"/>
          </p:cNvSpPr>
          <p:nvPr>
            <p:ph idx="1"/>
          </p:nvPr>
        </p:nvSpPr>
        <p:spPr>
          <a:xfrm>
            <a:off x="0" y="1143000"/>
            <a:ext cx="9144000" cy="5715000"/>
          </a:xfrm>
        </p:spPr>
        <p:txBody>
          <a:bodyPr>
            <a:noAutofit/>
          </a:bodyPr>
          <a:lstStyle/>
          <a:p>
            <a:r>
              <a:rPr lang="en-US" sz="3300" dirty="0" smtClean="0"/>
              <a:t>Thus</a:t>
            </a:r>
            <a:r>
              <a:rPr lang="en-US" sz="3300" dirty="0"/>
              <a:t>, the literal meaning is </a:t>
            </a:r>
            <a:r>
              <a:rPr lang="en-US" sz="3300" dirty="0" smtClean="0"/>
              <a:t>- a </a:t>
            </a:r>
            <a:r>
              <a:rPr lang="en-US" sz="3300" dirty="0"/>
              <a:t>call </a:t>
            </a:r>
            <a:r>
              <a:rPr lang="en-US" sz="3300" dirty="0" smtClean="0"/>
              <a:t>out assembly.</a:t>
            </a:r>
          </a:p>
          <a:p>
            <a:r>
              <a:rPr lang="en-US" sz="3600" dirty="0" smtClean="0">
                <a:solidFill>
                  <a:srgbClr val="FFFF00"/>
                </a:solidFill>
              </a:rPr>
              <a:t>A called out Assembly of Baptized Believers gathered together for – </a:t>
            </a:r>
            <a:r>
              <a:rPr lang="en-US" sz="3600" i="1" dirty="0" smtClean="0"/>
              <a:t>Acts2:42; Phil. 3:3 </a:t>
            </a:r>
            <a:endParaRPr lang="en-US" sz="3600" dirty="0" smtClean="0">
              <a:solidFill>
                <a:srgbClr val="FFFF00"/>
              </a:solidFill>
            </a:endParaRPr>
          </a:p>
          <a:p>
            <a:pPr>
              <a:buNone/>
            </a:pPr>
            <a:r>
              <a:rPr lang="en-US" sz="3600" dirty="0" smtClean="0"/>
              <a:t>1. Doctrine</a:t>
            </a:r>
          </a:p>
          <a:p>
            <a:pPr>
              <a:buNone/>
            </a:pPr>
            <a:r>
              <a:rPr lang="en-US" sz="3600" dirty="0" smtClean="0"/>
              <a:t>2. Fellowship</a:t>
            </a:r>
          </a:p>
          <a:p>
            <a:pPr>
              <a:buNone/>
            </a:pPr>
            <a:r>
              <a:rPr lang="en-US" sz="3600" dirty="0" smtClean="0"/>
              <a:t>3. Breaking of Bread</a:t>
            </a:r>
          </a:p>
          <a:p>
            <a:pPr>
              <a:buNone/>
            </a:pPr>
            <a:r>
              <a:rPr lang="en-US" sz="3600" dirty="0" smtClean="0"/>
              <a:t>4. Prayers</a:t>
            </a:r>
          </a:p>
          <a:p>
            <a:pPr>
              <a:buNone/>
            </a:pPr>
            <a:r>
              <a:rPr lang="en-US" sz="3600" dirty="0" smtClean="0"/>
              <a:t>5. Worship</a:t>
            </a:r>
          </a:p>
        </p:txBody>
      </p:sp>
      <p:pic>
        <p:nvPicPr>
          <p:cNvPr id="53250" name="Picture 2" descr="http://i1.ytimg.com/vi/yy0pOjXRU3k/hqdefault.jpg"/>
          <p:cNvPicPr>
            <a:picLocks noChangeAspect="1" noChangeArrowheads="1"/>
          </p:cNvPicPr>
          <p:nvPr/>
        </p:nvPicPr>
        <p:blipFill>
          <a:blip r:embed="rId2" cstate="print"/>
          <a:srcRect/>
          <a:stretch>
            <a:fillRect/>
          </a:stretch>
        </p:blipFill>
        <p:spPr bwMode="auto">
          <a:xfrm>
            <a:off x="4648200" y="3619500"/>
            <a:ext cx="4114800" cy="308610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80" name="Picture 4" descr="https://pastorron7.files.wordpress.com/2012/05/prchtrth.jpg"/>
          <p:cNvPicPr>
            <a:picLocks noChangeAspect="1" noChangeArrowheads="1"/>
          </p:cNvPicPr>
          <p:nvPr/>
        </p:nvPicPr>
        <p:blipFill>
          <a:blip r:embed="rId2" cstate="print"/>
          <a:srcRect/>
          <a:stretch>
            <a:fillRect/>
          </a:stretch>
        </p:blipFill>
        <p:spPr bwMode="auto">
          <a:xfrm rot="20934533">
            <a:off x="237683" y="644733"/>
            <a:ext cx="3810000" cy="2841013"/>
          </a:xfrm>
          <a:prstGeom prst="rect">
            <a:avLst/>
          </a:prstGeom>
          <a:noFill/>
        </p:spPr>
      </p:pic>
      <p:pic>
        <p:nvPicPr>
          <p:cNvPr id="24582" name="Picture 6" descr="http://media1.razorplanet.com/share/510472-3439/siteImages/FellowshipBC_2B1.PNG"/>
          <p:cNvPicPr>
            <a:picLocks noChangeAspect="1" noChangeArrowheads="1"/>
          </p:cNvPicPr>
          <p:nvPr/>
        </p:nvPicPr>
        <p:blipFill>
          <a:blip r:embed="rId3" cstate="print"/>
          <a:srcRect l="16000"/>
          <a:stretch>
            <a:fillRect/>
          </a:stretch>
        </p:blipFill>
        <p:spPr bwMode="auto">
          <a:xfrm rot="903132">
            <a:off x="5845347" y="4104761"/>
            <a:ext cx="3200400" cy="2600325"/>
          </a:xfrm>
          <a:prstGeom prst="rect">
            <a:avLst/>
          </a:prstGeom>
          <a:noFill/>
        </p:spPr>
      </p:pic>
      <p:pic>
        <p:nvPicPr>
          <p:cNvPr id="24584" name="Picture 8" descr="http://southvalleychurch.com.au/wp-content/uploads/2013/12/Lords-Supper.jpg"/>
          <p:cNvPicPr>
            <a:picLocks noChangeAspect="1" noChangeArrowheads="1"/>
          </p:cNvPicPr>
          <p:nvPr/>
        </p:nvPicPr>
        <p:blipFill>
          <a:blip r:embed="rId4" cstate="print"/>
          <a:srcRect/>
          <a:stretch>
            <a:fillRect/>
          </a:stretch>
        </p:blipFill>
        <p:spPr bwMode="auto">
          <a:xfrm rot="21280880">
            <a:off x="102062" y="4265093"/>
            <a:ext cx="4267200" cy="2400301"/>
          </a:xfrm>
          <a:prstGeom prst="rect">
            <a:avLst/>
          </a:prstGeom>
          <a:noFill/>
        </p:spPr>
      </p:pic>
      <p:pic>
        <p:nvPicPr>
          <p:cNvPr id="24578" name="Picture 2" descr="http://www.thegatheringfamily.com/wp-content/uploads/2014/01/myhouse-current.jpg"/>
          <p:cNvPicPr>
            <a:picLocks noChangeAspect="1" noChangeArrowheads="1"/>
          </p:cNvPicPr>
          <p:nvPr/>
        </p:nvPicPr>
        <p:blipFill>
          <a:blip r:embed="rId5" cstate="print"/>
          <a:srcRect l="14167" b="12139"/>
          <a:stretch>
            <a:fillRect/>
          </a:stretch>
        </p:blipFill>
        <p:spPr bwMode="auto">
          <a:xfrm rot="588552">
            <a:off x="3788080" y="446271"/>
            <a:ext cx="5410200" cy="1995996"/>
          </a:xfrm>
          <a:prstGeom prst="rect">
            <a:avLst/>
          </a:prstGeom>
          <a:noFill/>
        </p:spPr>
      </p:pic>
      <p:pic>
        <p:nvPicPr>
          <p:cNvPr id="24586" name="Picture 10" descr="http://www.fbckilgore.org/files/68/Misc%20Pics/worshipbutton.jpg"/>
          <p:cNvPicPr>
            <a:picLocks noChangeAspect="1" noChangeArrowheads="1"/>
          </p:cNvPicPr>
          <p:nvPr/>
        </p:nvPicPr>
        <p:blipFill>
          <a:blip r:embed="rId6" cstate="print"/>
          <a:srcRect/>
          <a:stretch>
            <a:fillRect/>
          </a:stretch>
        </p:blipFill>
        <p:spPr bwMode="auto">
          <a:xfrm>
            <a:off x="2438400" y="1981200"/>
            <a:ext cx="4819650" cy="321661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4580"/>
                                        </p:tgtEl>
                                        <p:attrNameLst>
                                          <p:attrName>style.visibility</p:attrName>
                                        </p:attrNameLst>
                                      </p:cBhvr>
                                      <p:to>
                                        <p:strVal val="visible"/>
                                      </p:to>
                                    </p:set>
                                    <p:anim to="" calcmode="lin" valueType="num">
                                      <p:cBhvr>
                                        <p:cTn id="7" dur="1" fill="hold"/>
                                        <p:tgtEl>
                                          <p:spTgt spid="2458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4582"/>
                                        </p:tgtEl>
                                        <p:attrNameLst>
                                          <p:attrName>style.visibility</p:attrName>
                                        </p:attrNameLst>
                                      </p:cBhvr>
                                      <p:to>
                                        <p:strVal val="visible"/>
                                      </p:to>
                                    </p:set>
                                    <p:anim to="" calcmode="lin" valueType="num">
                                      <p:cBhvr>
                                        <p:cTn id="12" dur="1" fill="hold"/>
                                        <p:tgtEl>
                                          <p:spTgt spid="2458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4584"/>
                                        </p:tgtEl>
                                        <p:attrNameLst>
                                          <p:attrName>style.visibility</p:attrName>
                                        </p:attrNameLst>
                                      </p:cBhvr>
                                      <p:to>
                                        <p:strVal val="visible"/>
                                      </p:to>
                                    </p:set>
                                    <p:anim to="" calcmode="lin" valueType="num">
                                      <p:cBhvr>
                                        <p:cTn id="17" dur="1" fill="hold"/>
                                        <p:tgtEl>
                                          <p:spTgt spid="2458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24578"/>
                                        </p:tgtEl>
                                        <p:attrNameLst>
                                          <p:attrName>style.visibility</p:attrName>
                                        </p:attrNameLst>
                                      </p:cBhvr>
                                      <p:to>
                                        <p:strVal val="visible"/>
                                      </p:to>
                                    </p:set>
                                    <p:anim to="" calcmode="lin" valueType="num">
                                      <p:cBhvr>
                                        <p:cTn id="22" dur="1" fill="hold"/>
                                        <p:tgtEl>
                                          <p:spTgt spid="24578"/>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24586"/>
                                        </p:tgtEl>
                                        <p:attrNameLst>
                                          <p:attrName>style.visibility</p:attrName>
                                        </p:attrNameLst>
                                      </p:cBhvr>
                                      <p:to>
                                        <p:strVal val="visible"/>
                                      </p:to>
                                    </p:set>
                                    <p:anim to="" calcmode="lin" valueType="num">
                                      <p:cBhvr>
                                        <p:cTn id="27" dur="1" fill="hold"/>
                                        <p:tgtEl>
                                          <p:spTgt spid="2458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622</TotalTime>
  <Words>2148</Words>
  <Application>Microsoft Office PowerPoint</Application>
  <PresentationFormat>On-screen Show (4:3)</PresentationFormat>
  <Paragraphs>126</Paragraphs>
  <Slides>77</Slides>
  <Notes>3</Notes>
  <HiddenSlides>0</HiddenSlides>
  <MMClips>0</MMClips>
  <ScaleCrop>false</ScaleCrop>
  <HeadingPairs>
    <vt:vector size="4" baseType="variant">
      <vt:variant>
        <vt:lpstr>Theme</vt:lpstr>
      </vt:variant>
      <vt:variant>
        <vt:i4>1</vt:i4>
      </vt:variant>
      <vt:variant>
        <vt:lpstr>Slide Titles</vt:lpstr>
      </vt:variant>
      <vt:variant>
        <vt:i4>77</vt:i4>
      </vt:variant>
    </vt:vector>
  </HeadingPairs>
  <TitlesOfParts>
    <vt:vector size="78" baseType="lpstr">
      <vt:lpstr>Office Theme</vt:lpstr>
      <vt:lpstr>The Doctrine of the Church (Part  4)</vt:lpstr>
      <vt:lpstr>Slide 2</vt:lpstr>
      <vt:lpstr>Slide 3</vt:lpstr>
      <vt:lpstr>“…and the gates of hell shall  not prevail against it.”</vt:lpstr>
      <vt:lpstr>Slide 5</vt:lpstr>
      <vt:lpstr>Slide 6</vt:lpstr>
      <vt:lpstr>“And are built upon the foundation of the apostles and prophets, Jesus Christ himself being the chief corner stone.” (Eph 2:20) </vt:lpstr>
      <vt:lpstr>  The Meaning of the Word "Church."</vt:lpstr>
      <vt:lpstr>Slide 9</vt:lpstr>
      <vt:lpstr>The Origin of the Church “When and where did the church actually begin?”  </vt:lpstr>
      <vt:lpstr>Several different views</vt:lpstr>
      <vt:lpstr>Slide 12</vt:lpstr>
      <vt:lpstr>The Church begin on the  Day of Pentecost</vt:lpstr>
      <vt:lpstr>Slide 14</vt:lpstr>
      <vt:lpstr>Slide 15</vt:lpstr>
      <vt:lpstr>Slide 16</vt:lpstr>
      <vt:lpstr>Slide 17</vt:lpstr>
      <vt:lpstr>The Church is the Body of Christ</vt:lpstr>
      <vt:lpstr>Slide 19</vt:lpstr>
      <vt:lpstr>Christ is the head of the Church</vt:lpstr>
      <vt:lpstr>The Word of God is to be the Churches only rule of faith and practice!</vt:lpstr>
      <vt:lpstr>The Church is the Pillar  and Ground of the Truth</vt:lpstr>
      <vt:lpstr>Slide 23</vt:lpstr>
      <vt:lpstr>Slide 24</vt:lpstr>
      <vt:lpstr>Slide 25</vt:lpstr>
      <vt:lpstr>The ekklesia (Church) of the New Testament refers to a organize band of baptized believers who regularly assemble for Doctrine, Fellowship, Breaking of Bread, Prayers and Worship. The Church is led by pastors, served by deacons, and attended by members for the following purposes.</vt:lpstr>
      <vt:lpstr>The purpose of the Church considered from a negative viewpoint.</vt:lpstr>
      <vt:lpstr>The main focus or purpose of the Church is not to win souls resulting in the saving of the world. </vt:lpstr>
      <vt:lpstr>The church is never going to fulfill the Great Commission and thus usher in the millennial Kingdom of Christ.</vt:lpstr>
      <vt:lpstr>Slide 30</vt:lpstr>
      <vt:lpstr>Slide 31</vt:lpstr>
      <vt:lpstr> “The wilderness and the solitary place shall be glad for them; and the desert shall rejoice, and blossom as the rose.” Isa. 35:1 </vt:lpstr>
      <vt:lpstr>Slide 33</vt:lpstr>
      <vt:lpstr>Slide 34</vt:lpstr>
      <vt:lpstr>Great Commission is the Mission of the Church but it is not the Main Purpose of the Church</vt:lpstr>
      <vt:lpstr>The main purpose of the church  is not to serve the world.  </vt:lpstr>
      <vt:lpstr>The main purpose of the Church  is not to fight the world.</vt:lpstr>
      <vt:lpstr>The main purpose of the Church  is not to imitate the world.</vt:lpstr>
      <vt:lpstr>Slide 39</vt:lpstr>
      <vt:lpstr>The main purpose of the Church is not to isolate itself from the world.</vt:lpstr>
      <vt:lpstr>Slide 41</vt:lpstr>
      <vt:lpstr>The purpose of the Church considered from a positive viewpoint.</vt:lpstr>
      <vt:lpstr>The Passion of the Apostle Paul “Planting Local Churches”</vt:lpstr>
      <vt:lpstr>Slide 44</vt:lpstr>
      <vt:lpstr>The facts are that Christ has literally loaded down His Church with many responsibilities and tasks.</vt:lpstr>
      <vt:lpstr>The church is to love the Lord  with all it’s heart     </vt:lpstr>
      <vt:lpstr>The church is to display God’s wisdom   to angels and His grace to the lost   (Eph. 2:7; 3:10; I Pet. 2:9) </vt:lpstr>
      <vt:lpstr>I Peter 1:12  “Unto whom it was revealed, that not unto themselves, but unto us they did minister the things, which are now reported unto you by them that have preached the gospel unto you with the Holy Ghost sent down from heaven; which things the angels desire to look into.”  </vt:lpstr>
      <vt:lpstr>Ephesians 2:7 “That in the ages to come he might shew the exceeding riches of his grace in his kindness toward us through Christ Jesus.”</vt:lpstr>
      <vt:lpstr>Ephesians 3:10 “To the intent that now unto the principalities and powers in heavenly places might be known by the church the manifold wisdom of God.”</vt:lpstr>
      <vt:lpstr>Slide 51</vt:lpstr>
      <vt:lpstr>The church is to evangelize the world  (Matt. 28:19, 20; Mark 16:15; Luke 24:47;      John 20:21; Acts 1:8)</vt:lpstr>
      <vt:lpstr>The church is to baptize believers  (Matt. 28:19)  </vt:lpstr>
      <vt:lpstr>The church is to instruct believers  (Matt. 28:19; Phil. 4:8-9; I Tim. 4:6;  5:17; II Tim. 2:2, 24-25)  </vt:lpstr>
      <vt:lpstr>The church is to discipline members  (Matt. 18:17; Rom. 16:17; I Cor. 5:1-13; Gal. 6:1; II Thess. 3:6, 14; Titus 3:10, 11; II John 1:10)   </vt:lpstr>
      <vt:lpstr> The church is to provide fellowship for believers (Acts 2:42; I Cor. 1:9; 2 Cor. 8:4; 13:14; Gal. 2:9; Phil. 1:5; 2:1; I John 1:3, 6-7)  </vt:lpstr>
      <vt:lpstr>Slide 57</vt:lpstr>
      <vt:lpstr>Slide 58</vt:lpstr>
      <vt:lpstr>The church is to prepare rulers for  the millennial kingdom  (Rom. 8:17; II Tim. 2:12)  </vt:lpstr>
      <vt:lpstr> The church is to act as a restraining and  enlightening force in this present world  (Matt. 5:13-16; 2 Thess. 2:6-7;  Gen. 18:22-23; 19:12-25)  </vt:lpstr>
      <vt:lpstr>What is the Main  Purpose for the Church</vt:lpstr>
      <vt:lpstr>Slide 62</vt:lpstr>
      <vt:lpstr>Slide 63</vt:lpstr>
      <vt:lpstr>Why did God create man?  </vt:lpstr>
      <vt:lpstr>Why did God create the church?  </vt:lpstr>
      <vt:lpstr>“Thou art worthy, O Lord, to receive glory and honour and power: for thou hast created all things, and for thy pleasure they are and were created.”  (Rev. 4:11)</vt:lpstr>
      <vt:lpstr>“Furthermore then we beseech you, brethren, and exhort you by the Lord Jesus, that as ye have received of us how ye ought to walk and to please God, so ye would abound more and more.” (I Thess. 4:1)</vt:lpstr>
      <vt:lpstr>“But without faith it is impossible to please him: for he that cometh to God must believe that he is, and that he is a rewarder of them that diligently seek him.” (Heb. 11:6)</vt:lpstr>
      <vt:lpstr>“No man that warreth entangleth himself with the affairs of this life; that he may please him who hath chosen him to be a soldier.” (II Tim. 2:4)</vt:lpstr>
      <vt:lpstr>“For do I now persuade men, or God? or do I seek to please men? for if I yet pleased men, I should not be the servant of Christ.”  (Gal. 1:10)</vt:lpstr>
      <vt:lpstr>“So then they that are in the flesh cannot please God.” (Rom. 8:8)</vt:lpstr>
      <vt:lpstr>“She that is married careth for the things of the world, how she may please her husband.”  (I Cor. 7:34) </vt:lpstr>
      <vt:lpstr>How do we bring pleasure to God?</vt:lpstr>
      <vt:lpstr>Slide 74</vt:lpstr>
      <vt:lpstr>Slide 75</vt:lpstr>
      <vt:lpstr>Slide 76</vt:lpstr>
      <vt:lpstr>Slide 77</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the Church (Part  4)</dc:title>
  <dc:creator>Pastor Daniel White</dc:creator>
  <cp:lastModifiedBy>Pastor Daniel White</cp:lastModifiedBy>
  <cp:revision>88</cp:revision>
  <dcterms:created xsi:type="dcterms:W3CDTF">2014-02-08T13:20:07Z</dcterms:created>
  <dcterms:modified xsi:type="dcterms:W3CDTF">2014-04-03T14:21:09Z</dcterms:modified>
</cp:coreProperties>
</file>