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9" r:id="rId22"/>
    <p:sldId id="278" r:id="rId23"/>
    <p:sldId id="280" r:id="rId24"/>
    <p:sldId id="295" r:id="rId25"/>
    <p:sldId id="296" r:id="rId26"/>
    <p:sldId id="281" r:id="rId27"/>
    <p:sldId id="282" r:id="rId28"/>
    <p:sldId id="283" r:id="rId29"/>
    <p:sldId id="284" r:id="rId30"/>
    <p:sldId id="285" r:id="rId31"/>
    <p:sldId id="301" r:id="rId32"/>
    <p:sldId id="286" r:id="rId33"/>
    <p:sldId id="302" r:id="rId34"/>
    <p:sldId id="287" r:id="rId35"/>
    <p:sldId id="293" r:id="rId36"/>
    <p:sldId id="288" r:id="rId37"/>
    <p:sldId id="291" r:id="rId38"/>
    <p:sldId id="290" r:id="rId39"/>
    <p:sldId id="289" r:id="rId40"/>
    <p:sldId id="292" r:id="rId41"/>
    <p:sldId id="300" r:id="rId42"/>
    <p:sldId id="299" r:id="rId43"/>
    <p:sldId id="297" r:id="rId44"/>
    <p:sldId id="298" r:id="rId45"/>
    <p:sldId id="303" r:id="rId46"/>
    <p:sldId id="304" r:id="rId47"/>
    <p:sldId id="29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627" autoAdjust="0"/>
  </p:normalViewPr>
  <p:slideViewPr>
    <p:cSldViewPr>
      <p:cViewPr varScale="1">
        <p:scale>
          <a:sx n="85" d="100"/>
          <a:sy n="85" d="100"/>
        </p:scale>
        <p:origin x="-51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10608B-E2F2-4C7E-8550-7D3F94EDB749}" type="datetimeFigureOut">
              <a:rPr lang="en-US" smtClean="0"/>
              <a:pPr/>
              <a:t>12/14/2011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235266-EC36-4617-9075-F02805A25D6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235266-EC36-4617-9075-F02805A25D6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235266-EC36-4617-9075-F02805A25D6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235266-EC36-4617-9075-F02805A25D6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235266-EC36-4617-9075-F02805A25D6E}"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47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955E6-9174-4849-859B-5860049EDDE8}" type="datetimeFigureOut">
              <a:rPr lang="en-US" smtClean="0"/>
              <a:pPr/>
              <a:t>12/14/2011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61D2E-7658-4F50-981B-E1BC30A3B143}"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955E6-9174-4849-859B-5860049EDDE8}" type="datetimeFigureOut">
              <a:rPr lang="en-US" smtClean="0"/>
              <a:pPr/>
              <a:t>12/14/2011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A61D2E-7658-4F50-981B-E1BC30A3B14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10)</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2286000"/>
            <a:ext cx="9144000" cy="4572000"/>
          </a:xfrm>
        </p:spPr>
        <p:txBody>
          <a:bodyPr>
            <a:noAutofit/>
          </a:bodyPr>
          <a:lstStyle/>
          <a:p>
            <a:pPr>
              <a:buNone/>
            </a:pPr>
            <a:r>
              <a:rPr lang="en-US" sz="3600" dirty="0" smtClean="0">
                <a:solidFill>
                  <a:srgbClr val="FFFF00"/>
                </a:solidFill>
              </a:rPr>
              <a:t/>
            </a:r>
            <a:br>
              <a:rPr lang="en-US" sz="3600" dirty="0" smtClean="0">
                <a:solidFill>
                  <a:srgbClr val="FFFF00"/>
                </a:solidFill>
              </a:rPr>
            </a:br>
            <a:r>
              <a:rPr lang="en-US" sz="3600" dirty="0" smtClean="0">
                <a:solidFill>
                  <a:srgbClr val="FFFF00"/>
                </a:solidFill>
              </a:rPr>
              <a:t>“</a:t>
            </a:r>
            <a:r>
              <a:rPr lang="en-US" sz="3600" i="1" dirty="0" smtClean="0">
                <a:solidFill>
                  <a:srgbClr val="FFFF00"/>
                </a:solidFill>
              </a:rPr>
              <a:t>For my thoughts are not your thoughts, neither are your ways my ways, </a:t>
            </a:r>
            <a:r>
              <a:rPr lang="en-US" sz="3600" i="1" dirty="0" err="1" smtClean="0">
                <a:solidFill>
                  <a:srgbClr val="FFFF00"/>
                </a:solidFill>
              </a:rPr>
              <a:t>saith</a:t>
            </a:r>
            <a:r>
              <a:rPr lang="en-US" sz="3600" i="1" dirty="0" smtClean="0">
                <a:solidFill>
                  <a:srgbClr val="FFFF00"/>
                </a:solidFill>
              </a:rPr>
              <a:t> the LORD. For as the heavens are higher than the earth, so are my ways higher than your ways, and my thoughts than your thoughts.” </a:t>
            </a:r>
          </a:p>
          <a:p>
            <a:pPr algn="ctr">
              <a:buNone/>
            </a:pPr>
            <a:r>
              <a:rPr lang="en-US" sz="3600" i="1" dirty="0" smtClean="0">
                <a:solidFill>
                  <a:srgbClr val="FFFF00"/>
                </a:solidFill>
              </a:rPr>
              <a:t>Isa. 55:8-9</a:t>
            </a:r>
            <a:endParaRPr lang="en-US" sz="36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629400" y="457200"/>
            <a:ext cx="2286001" cy="186630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true </a:t>
            </a:r>
            <a:br>
              <a:rPr lang="en-US" dirty="0" smtClean="0"/>
            </a:br>
            <a:endParaRPr lang="en-US" dirty="0"/>
          </a:p>
        </p:txBody>
      </p:sp>
      <p:sp>
        <p:nvSpPr>
          <p:cNvPr id="3" name="Content Placeholder 2"/>
          <p:cNvSpPr>
            <a:spLocks noGrp="1"/>
          </p:cNvSpPr>
          <p:nvPr>
            <p:ph idx="1"/>
          </p:nvPr>
        </p:nvSpPr>
        <p:spPr>
          <a:xfrm>
            <a:off x="0" y="838200"/>
            <a:ext cx="4572000" cy="3810000"/>
          </a:xfrm>
        </p:spPr>
        <p:txBody>
          <a:bodyPr>
            <a:normAutofit lnSpcReduction="10000"/>
          </a:bodyPr>
          <a:lstStyle/>
          <a:p>
            <a:pPr algn="ctr">
              <a:buNone/>
            </a:pPr>
            <a:r>
              <a:rPr lang="en-US" sz="3600" i="1" dirty="0" smtClean="0"/>
              <a:t>   "And this is life eternal, that they might know thee the </a:t>
            </a:r>
            <a:r>
              <a:rPr lang="en-US" sz="3600" i="1" u="sng" dirty="0" smtClean="0">
                <a:solidFill>
                  <a:srgbClr val="FFFF00"/>
                </a:solidFill>
              </a:rPr>
              <a:t>only true God</a:t>
            </a:r>
            <a:r>
              <a:rPr lang="en-US" sz="3600" i="1" dirty="0" smtClean="0"/>
              <a:t>, and Jesus Christ, whom thou hast sent.” </a:t>
            </a:r>
          </a:p>
          <a:p>
            <a:pPr algn="ctr">
              <a:buNone/>
            </a:pPr>
            <a:r>
              <a:rPr lang="en-US" sz="3600" i="1" dirty="0" smtClean="0"/>
              <a:t>John 17:3 </a:t>
            </a:r>
          </a:p>
          <a:p>
            <a:pPr algn="ctr"/>
            <a:endParaRPr lang="en-US" sz="3600" i="1" dirty="0" smtClean="0"/>
          </a:p>
        </p:txBody>
      </p:sp>
      <p:pic>
        <p:nvPicPr>
          <p:cNvPr id="4" name="Picture 2"/>
          <p:cNvPicPr>
            <a:picLocks noChangeAspect="1" noChangeArrowheads="1"/>
          </p:cNvPicPr>
          <p:nvPr/>
        </p:nvPicPr>
        <p:blipFill>
          <a:blip r:embed="rId3" cstate="print"/>
          <a:srcRect/>
          <a:stretch>
            <a:fillRect/>
          </a:stretch>
        </p:blipFill>
        <p:spPr bwMode="auto">
          <a:xfrm flipH="1">
            <a:off x="5181600" y="1219200"/>
            <a:ext cx="3260794" cy="2495821"/>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533400" y="4419600"/>
            <a:ext cx="3251200" cy="2438400"/>
          </a:xfrm>
          <a:prstGeom prst="rect">
            <a:avLst/>
          </a:prstGeom>
          <a:ln>
            <a:noFill/>
          </a:ln>
          <a:effectLst>
            <a:softEdge rad="112500"/>
          </a:effectLst>
        </p:spPr>
      </p:pic>
      <p:sp>
        <p:nvSpPr>
          <p:cNvPr id="6" name="Content Placeholder 2"/>
          <p:cNvSpPr txBox="1">
            <a:spLocks/>
          </p:cNvSpPr>
          <p:nvPr/>
        </p:nvSpPr>
        <p:spPr>
          <a:xfrm>
            <a:off x="4114800" y="4191000"/>
            <a:ext cx="4572000" cy="1935163"/>
          </a:xfrm>
          <a:prstGeom prst="rect">
            <a:avLst/>
          </a:prstGeom>
        </p:spPr>
        <p:txBody>
          <a:bodyPr vert="horz" lIns="91440" tIns="45720" rIns="91440" bIns="45720" rtlCol="0">
            <a:normAutofit fontScale="9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“Sanctify them through thy truth: thy </a:t>
            </a:r>
            <a:r>
              <a:rPr kumimoji="0" lang="en-US" sz="4000" b="0" i="1" u="sng"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word is truth</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John 17:17 </a:t>
            </a: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contrast="20000"/>
          </a:blip>
          <a:srcRect/>
          <a:stretch>
            <a:fillRect/>
          </a:stretch>
        </p:blipFill>
        <p:spPr bwMode="auto">
          <a:xfrm>
            <a:off x="0" y="0"/>
            <a:ext cx="9261885"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good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181600"/>
          </a:xfrm>
        </p:spPr>
        <p:txBody>
          <a:bodyPr>
            <a:normAutofit/>
          </a:bodyPr>
          <a:lstStyle/>
          <a:p>
            <a:pPr algn="ctr">
              <a:buNone/>
            </a:pPr>
            <a:r>
              <a:rPr lang="en-US" sz="4400" i="1" dirty="0" smtClean="0">
                <a:effectLst>
                  <a:glow rad="101600">
                    <a:schemeClr val="bg1">
                      <a:alpha val="60000"/>
                    </a:schemeClr>
                  </a:glow>
                </a:effectLst>
              </a:rPr>
              <a:t>   "Oh that men would praise the </a:t>
            </a:r>
          </a:p>
          <a:p>
            <a:pPr algn="ctr">
              <a:buNone/>
            </a:pPr>
            <a:r>
              <a:rPr lang="en-US" sz="4400" i="1" dirty="0" smtClean="0">
                <a:effectLst>
                  <a:glow rad="101600">
                    <a:schemeClr val="bg1">
                      <a:alpha val="60000"/>
                    </a:schemeClr>
                  </a:glow>
                </a:effectLst>
              </a:rPr>
              <a:t>Lord for his goodness, and </a:t>
            </a:r>
          </a:p>
          <a:p>
            <a:pPr algn="ctr">
              <a:buNone/>
            </a:pPr>
            <a:r>
              <a:rPr lang="en-US" sz="4400" i="1" dirty="0" smtClean="0">
                <a:effectLst>
                  <a:glow rad="101600">
                    <a:schemeClr val="bg1">
                      <a:alpha val="60000"/>
                    </a:schemeClr>
                  </a:glow>
                </a:effectLst>
              </a:rPr>
              <a:t>for his wonderful works to </a:t>
            </a:r>
          </a:p>
          <a:p>
            <a:pPr algn="ctr">
              <a:buNone/>
            </a:pPr>
            <a:r>
              <a:rPr lang="en-US" sz="4400" i="1" dirty="0" smtClean="0">
                <a:effectLst>
                  <a:glow rad="101600">
                    <a:schemeClr val="bg1">
                      <a:alpha val="60000"/>
                    </a:schemeClr>
                  </a:glow>
                </a:effectLst>
              </a:rPr>
              <a:t>the children of men!”</a:t>
            </a:r>
          </a:p>
          <a:p>
            <a:pPr algn="ctr">
              <a:buNone/>
            </a:pPr>
            <a:r>
              <a:rPr lang="en-US" sz="4400" i="1" dirty="0" smtClean="0">
                <a:effectLst>
                  <a:glow rad="101600">
                    <a:schemeClr val="bg1">
                      <a:alpha val="60000"/>
                    </a:schemeClr>
                  </a:glow>
                </a:effectLst>
              </a:rPr>
              <a:t> Psalm 107:8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457200"/>
            <a:ext cx="4191000" cy="6400800"/>
          </a:xfrm>
        </p:spPr>
        <p:txBody>
          <a:bodyPr>
            <a:noAutofit/>
          </a:bodyPr>
          <a:lstStyle/>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r>
              <a:rPr lang="en-US" sz="3400" b="1" dirty="0" smtClean="0">
                <a:solidFill>
                  <a:schemeClr val="bg1"/>
                </a:solidFill>
                <a:effectLst>
                  <a:glow rad="101600">
                    <a:schemeClr val="tx1">
                      <a:alpha val="60000"/>
                    </a:schemeClr>
                  </a:glow>
                </a:effectLst>
              </a:rPr>
              <a:t>God is true</a:t>
            </a:r>
          </a:p>
          <a:p>
            <a:r>
              <a:rPr lang="en-US" sz="3400" b="1" dirty="0" smtClean="0">
                <a:solidFill>
                  <a:schemeClr val="bg1"/>
                </a:solidFill>
                <a:effectLst>
                  <a:glow rad="101600">
                    <a:schemeClr val="tx1">
                      <a:alpha val="60000"/>
                    </a:schemeClr>
                  </a:glow>
                </a:effectLst>
              </a:rPr>
              <a:t>God is good</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457200"/>
            <a:ext cx="5257800" cy="64008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3657600" cy="1143000"/>
          </a:xfrm>
        </p:spPr>
        <p:txBody>
          <a:bodyPr>
            <a:normAutofit/>
          </a:bodyPr>
          <a:lstStyle/>
          <a:p>
            <a:r>
              <a:rPr lang="en-US" dirty="0" smtClean="0"/>
              <a:t>God is merciful</a:t>
            </a:r>
            <a:endParaRPr lang="en-US" dirty="0"/>
          </a:p>
        </p:txBody>
      </p:sp>
      <p:sp>
        <p:nvSpPr>
          <p:cNvPr id="3" name="Content Placeholder 2"/>
          <p:cNvSpPr>
            <a:spLocks noGrp="1"/>
          </p:cNvSpPr>
          <p:nvPr>
            <p:ph sz="half" idx="1"/>
          </p:nvPr>
        </p:nvSpPr>
        <p:spPr>
          <a:xfrm>
            <a:off x="0" y="4495801"/>
            <a:ext cx="3581400" cy="990600"/>
          </a:xfrm>
        </p:spPr>
        <p:txBody>
          <a:bodyPr>
            <a:noAutofit/>
          </a:bodyPr>
          <a:lstStyle/>
          <a:p>
            <a:pPr algn="ctr">
              <a:buNone/>
            </a:pPr>
            <a:r>
              <a:rPr lang="en-US" sz="3600" i="1" dirty="0" smtClean="0">
                <a:solidFill>
                  <a:srgbClr val="FFFF00"/>
                </a:solidFill>
              </a:rPr>
              <a:t>Psalm 136</a:t>
            </a:r>
          </a:p>
          <a:p>
            <a:pPr algn="ctr">
              <a:buNone/>
            </a:pPr>
            <a:r>
              <a:rPr lang="en-US" sz="3600" i="1" dirty="0" smtClean="0">
                <a:solidFill>
                  <a:srgbClr val="FFFF00"/>
                </a:solidFill>
              </a:rPr>
              <a:t>“His mercy </a:t>
            </a:r>
            <a:r>
              <a:rPr lang="en-US" sz="3600" i="1" dirty="0" err="1" smtClean="0">
                <a:solidFill>
                  <a:srgbClr val="FFFF00"/>
                </a:solidFill>
              </a:rPr>
              <a:t>endureth</a:t>
            </a:r>
            <a:r>
              <a:rPr lang="en-US" sz="3600" i="1" dirty="0" smtClean="0">
                <a:solidFill>
                  <a:srgbClr val="FFFF00"/>
                </a:solidFill>
              </a:rPr>
              <a:t> forever…”</a:t>
            </a:r>
            <a:endParaRPr lang="en-US" sz="3600" i="1" dirty="0">
              <a:solidFill>
                <a:srgbClr val="FFFF00"/>
              </a:solidFill>
            </a:endParaRPr>
          </a:p>
        </p:txBody>
      </p:sp>
      <p:pic>
        <p:nvPicPr>
          <p:cNvPr id="1026" name="Picture 2"/>
          <p:cNvPicPr>
            <a:picLocks noChangeAspect="1" noChangeArrowheads="1"/>
          </p:cNvPicPr>
          <p:nvPr/>
        </p:nvPicPr>
        <p:blipFill>
          <a:blip r:embed="rId3" cstate="print">
            <a:lum contrast="10000"/>
          </a:blip>
          <a:srcRect t="3556" r="-299" b="37778"/>
          <a:stretch>
            <a:fillRect/>
          </a:stretch>
        </p:blipFill>
        <p:spPr bwMode="auto">
          <a:xfrm rot="21043847">
            <a:off x="318789" y="1897489"/>
            <a:ext cx="2931951" cy="2303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2"/>
          <p:cNvSpPr>
            <a:spLocks noGrp="1"/>
          </p:cNvSpPr>
          <p:nvPr>
            <p:ph sz="half" idx="2"/>
          </p:nvPr>
        </p:nvSpPr>
        <p:spPr>
          <a:xfrm>
            <a:off x="3581400" y="152400"/>
            <a:ext cx="5562600" cy="5973763"/>
          </a:xfrm>
        </p:spPr>
        <p:txBody>
          <a:bodyPr>
            <a:noAutofit/>
          </a:bodyPr>
          <a:lstStyle/>
          <a:p>
            <a:pPr>
              <a:buNone/>
            </a:pPr>
            <a:r>
              <a:rPr lang="en-US" sz="1200" i="1" dirty="0" smtClean="0">
                <a:solidFill>
                  <a:srgbClr val="FFFF00"/>
                </a:solidFill>
              </a:rPr>
              <a:t> Ps 136:1 O give thanks unto the LORD; for he is good: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 O give thanks unto the God of gods: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136:3 O give thanks to the Lord of lords: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136:4 To him who alone doeth great wonders: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136:5 To him that by wisdom made the heavens: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136:6 To him that stretched out the earth above the waters: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136:7 To him that made great lights: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136:8 The sun to rule by day: for his mercy </a:t>
            </a:r>
            <a:r>
              <a:rPr lang="en-US" sz="1200" i="1" dirty="0" err="1" smtClean="0">
                <a:solidFill>
                  <a:srgbClr val="FFFF00"/>
                </a:solidFill>
              </a:rPr>
              <a:t>endureth</a:t>
            </a:r>
            <a:r>
              <a:rPr lang="en-US" sz="1200" i="1" dirty="0" smtClean="0">
                <a:solidFill>
                  <a:srgbClr val="FFFF00"/>
                </a:solidFill>
              </a:rPr>
              <a:t> for ever: </a:t>
            </a:r>
          </a:p>
          <a:p>
            <a:pPr>
              <a:buNone/>
            </a:pPr>
            <a:r>
              <a:rPr lang="en-US" sz="1200" i="1" dirty="0" smtClean="0">
                <a:solidFill>
                  <a:srgbClr val="FFFF00"/>
                </a:solidFill>
              </a:rPr>
              <a:t> Ps 136:9 The moon and stars to rule by night: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136:10 To him that smote Egypt in their firstborn: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136:11 And brought out Israel from among them: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136:12 With a strong hand, and with a stretched out arm: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136:13 To him which divided the Red sea into parts: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136:14 And made Israel to pass through the midst of it: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136:15 But overthrew Pharaoh and his host in the Red sea: for his mercy </a:t>
            </a:r>
            <a:r>
              <a:rPr lang="en-US" sz="1200" i="1" dirty="0" err="1" smtClean="0">
                <a:solidFill>
                  <a:srgbClr val="FFFF00"/>
                </a:solidFill>
              </a:rPr>
              <a:t>endureth</a:t>
            </a:r>
            <a:r>
              <a:rPr lang="en-US" sz="1200" i="1" dirty="0" smtClean="0">
                <a:solidFill>
                  <a:srgbClr val="FFFF00"/>
                </a:solidFill>
              </a:rPr>
              <a:t> for ever. </a:t>
            </a:r>
          </a:p>
          <a:p>
            <a:pPr>
              <a:buNone/>
            </a:pPr>
            <a:r>
              <a:rPr lang="en-US" sz="1200" i="1" dirty="0" smtClean="0">
                <a:solidFill>
                  <a:srgbClr val="FFFF00"/>
                </a:solidFill>
              </a:rPr>
              <a:t>Ps 136:16 To him which led his people through the wilderness: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136:17 To him which smote great kings: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136:18 And slew famous kings: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136:19 </a:t>
            </a:r>
            <a:r>
              <a:rPr lang="en-US" sz="1200" i="1" dirty="0" err="1" smtClean="0">
                <a:solidFill>
                  <a:srgbClr val="FFFF00"/>
                </a:solidFill>
              </a:rPr>
              <a:t>Sihon</a:t>
            </a:r>
            <a:r>
              <a:rPr lang="en-US" sz="1200" i="1" dirty="0" smtClean="0">
                <a:solidFill>
                  <a:srgbClr val="FFFF00"/>
                </a:solidFill>
              </a:rPr>
              <a:t> king of the Amorites: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 Ps 136:20 And </a:t>
            </a:r>
            <a:r>
              <a:rPr lang="en-US" sz="1200" i="1" dirty="0" err="1" smtClean="0">
                <a:solidFill>
                  <a:srgbClr val="FFFF00"/>
                </a:solidFill>
              </a:rPr>
              <a:t>Og</a:t>
            </a:r>
            <a:r>
              <a:rPr lang="en-US" sz="1200" i="1" dirty="0" smtClean="0">
                <a:solidFill>
                  <a:srgbClr val="FFFF00"/>
                </a:solidFill>
              </a:rPr>
              <a:t> the king of Bashan: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136:21 And gave their land for an heritage: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136:22 Even an heritage unto Israel his servant: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136:23 Who remembered us in our low estate: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136:24 And hath redeemed us from our enemies: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136:25 Who </a:t>
            </a:r>
            <a:r>
              <a:rPr lang="en-US" sz="1200" i="1" dirty="0" err="1" smtClean="0">
                <a:solidFill>
                  <a:srgbClr val="FFFF00"/>
                </a:solidFill>
              </a:rPr>
              <a:t>giveth</a:t>
            </a:r>
            <a:r>
              <a:rPr lang="en-US" sz="1200" i="1" dirty="0" smtClean="0">
                <a:solidFill>
                  <a:srgbClr val="FFFF00"/>
                </a:solidFill>
              </a:rPr>
              <a:t> food to all flesh: for his mercy </a:t>
            </a:r>
            <a:r>
              <a:rPr lang="en-US" sz="1200" i="1" dirty="0" err="1" smtClean="0">
                <a:solidFill>
                  <a:srgbClr val="FFFF00"/>
                </a:solidFill>
              </a:rPr>
              <a:t>endureth</a:t>
            </a:r>
            <a:r>
              <a:rPr lang="en-US" sz="1200" i="1" dirty="0" smtClean="0">
                <a:solidFill>
                  <a:srgbClr val="FFFF00"/>
                </a:solidFill>
              </a:rPr>
              <a:t> for ever.</a:t>
            </a:r>
          </a:p>
          <a:p>
            <a:pPr>
              <a:buNone/>
            </a:pPr>
            <a:r>
              <a:rPr lang="en-US" sz="1200" i="1" dirty="0" smtClean="0">
                <a:solidFill>
                  <a:srgbClr val="FFFF00"/>
                </a:solidFill>
              </a:rPr>
              <a:t>Ps 136:26 O give thanks unto the God of heaven: for his mercy </a:t>
            </a:r>
            <a:r>
              <a:rPr lang="en-US" sz="1200" i="1" dirty="0" err="1" smtClean="0">
                <a:solidFill>
                  <a:srgbClr val="FFFF00"/>
                </a:solidFill>
              </a:rPr>
              <a:t>endureth</a:t>
            </a:r>
            <a:r>
              <a:rPr lang="en-US" sz="1200" i="1" dirty="0" smtClean="0">
                <a:solidFill>
                  <a:srgbClr val="FFFF00"/>
                </a:solidFill>
              </a:rPr>
              <a:t> for ever.</a:t>
            </a:r>
            <a:endParaRPr lang="en-US" sz="12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6">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6">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p:cTn id="27"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6">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calcmode="lin" valueType="num">
                                      <p:cBhvr>
                                        <p:cTn id="32"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6">
                                            <p:txEl>
                                              <p:pRg st="5" end="5"/>
                                            </p:txEl>
                                          </p:spTgt>
                                        </p:tgtEl>
                                      </p:cBhvr>
                                    </p:animEffect>
                                  </p:childTnLst>
                                </p:cTn>
                              </p:par>
                              <p:par>
                                <p:cTn id="35" presetID="53"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p:cTn id="37"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6">
                                            <p:txEl>
                                              <p:pRg st="6" end="6"/>
                                            </p:txEl>
                                          </p:spTgt>
                                        </p:tgtEl>
                                      </p:cBhvr>
                                    </p:animEffect>
                                  </p:childTnLst>
                                </p:cTn>
                              </p:par>
                              <p:par>
                                <p:cTn id="40" presetID="53" presetClass="entr" presetSubtype="0" fill="hold" nodeType="with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 calcmode="lin" valueType="num">
                                      <p:cBhvr>
                                        <p:cTn id="42"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6">
                                            <p:txEl>
                                              <p:pRg st="7" end="7"/>
                                            </p:txEl>
                                          </p:spTgt>
                                        </p:tgtEl>
                                      </p:cBhvr>
                                    </p:animEffect>
                                  </p:childTnLst>
                                </p:cTn>
                              </p:par>
                              <p:par>
                                <p:cTn id="45" presetID="53" presetClass="entr" presetSubtype="0" fill="hold" nodeType="with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 calcmode="lin" valueType="num">
                                      <p:cBhvr>
                                        <p:cTn id="47"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6">
                                            <p:txEl>
                                              <p:pRg st="8" end="8"/>
                                            </p:txEl>
                                          </p:spTgt>
                                        </p:tgtEl>
                                      </p:cBhvr>
                                    </p:animEffect>
                                  </p:childTnLst>
                                </p:cTn>
                              </p:par>
                              <p:par>
                                <p:cTn id="50" presetID="53" presetClass="entr" presetSubtype="0" fill="hold" nodeType="with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 calcmode="lin" valueType="num">
                                      <p:cBhvr>
                                        <p:cTn id="52"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6">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6">
                                            <p:txEl>
                                              <p:pRg st="9" end="9"/>
                                            </p:txEl>
                                          </p:spTgt>
                                        </p:tgtEl>
                                      </p:cBhvr>
                                    </p:animEffect>
                                  </p:childTnLst>
                                </p:cTn>
                              </p:par>
                              <p:par>
                                <p:cTn id="55" presetID="53" presetClass="entr" presetSubtype="0" fill="hold" nodeType="withEffect">
                                  <p:stCondLst>
                                    <p:cond delay="0"/>
                                  </p:stCondLst>
                                  <p:childTnLst>
                                    <p:set>
                                      <p:cBhvr>
                                        <p:cTn id="56" dur="1" fill="hold">
                                          <p:stCondLst>
                                            <p:cond delay="0"/>
                                          </p:stCondLst>
                                        </p:cTn>
                                        <p:tgtEl>
                                          <p:spTgt spid="6">
                                            <p:txEl>
                                              <p:pRg st="10" end="10"/>
                                            </p:txEl>
                                          </p:spTgt>
                                        </p:tgtEl>
                                        <p:attrNameLst>
                                          <p:attrName>style.visibility</p:attrName>
                                        </p:attrNameLst>
                                      </p:cBhvr>
                                      <p:to>
                                        <p:strVal val="visible"/>
                                      </p:to>
                                    </p:set>
                                    <p:anim calcmode="lin" valueType="num">
                                      <p:cBhvr>
                                        <p:cTn id="57" dur="5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6">
                                            <p:txEl>
                                              <p:pRg st="10" end="10"/>
                                            </p:txEl>
                                          </p:spTgt>
                                        </p:tgtEl>
                                        <p:attrNameLst>
                                          <p:attrName>ppt_h</p:attrName>
                                        </p:attrNameLst>
                                      </p:cBhvr>
                                      <p:tavLst>
                                        <p:tav tm="0">
                                          <p:val>
                                            <p:fltVal val="0"/>
                                          </p:val>
                                        </p:tav>
                                        <p:tav tm="100000">
                                          <p:val>
                                            <p:strVal val="#ppt_h"/>
                                          </p:val>
                                        </p:tav>
                                      </p:tavLst>
                                    </p:anim>
                                    <p:animEffect transition="in" filter="fade">
                                      <p:cBhvr>
                                        <p:cTn id="59" dur="500"/>
                                        <p:tgtEl>
                                          <p:spTgt spid="6">
                                            <p:txEl>
                                              <p:pRg st="10" end="10"/>
                                            </p:txEl>
                                          </p:spTgt>
                                        </p:tgtEl>
                                      </p:cBhvr>
                                    </p:animEffect>
                                  </p:childTnLst>
                                </p:cTn>
                              </p:par>
                              <p:par>
                                <p:cTn id="60" presetID="53" presetClass="entr" presetSubtype="0" fill="hold" nodeType="withEffect">
                                  <p:stCondLst>
                                    <p:cond delay="0"/>
                                  </p:stCondLst>
                                  <p:childTnLst>
                                    <p:set>
                                      <p:cBhvr>
                                        <p:cTn id="61" dur="1" fill="hold">
                                          <p:stCondLst>
                                            <p:cond delay="0"/>
                                          </p:stCondLst>
                                        </p:cTn>
                                        <p:tgtEl>
                                          <p:spTgt spid="6">
                                            <p:txEl>
                                              <p:pRg st="11" end="11"/>
                                            </p:txEl>
                                          </p:spTgt>
                                        </p:tgtEl>
                                        <p:attrNameLst>
                                          <p:attrName>style.visibility</p:attrName>
                                        </p:attrNameLst>
                                      </p:cBhvr>
                                      <p:to>
                                        <p:strVal val="visible"/>
                                      </p:to>
                                    </p:set>
                                    <p:anim calcmode="lin" valueType="num">
                                      <p:cBhvr>
                                        <p:cTn id="62" dur="500" fill="hold"/>
                                        <p:tgtEl>
                                          <p:spTgt spid="6">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6">
                                            <p:txEl>
                                              <p:pRg st="11" end="11"/>
                                            </p:txEl>
                                          </p:spTgt>
                                        </p:tgtEl>
                                        <p:attrNameLst>
                                          <p:attrName>ppt_h</p:attrName>
                                        </p:attrNameLst>
                                      </p:cBhvr>
                                      <p:tavLst>
                                        <p:tav tm="0">
                                          <p:val>
                                            <p:fltVal val="0"/>
                                          </p:val>
                                        </p:tav>
                                        <p:tav tm="100000">
                                          <p:val>
                                            <p:strVal val="#ppt_h"/>
                                          </p:val>
                                        </p:tav>
                                      </p:tavLst>
                                    </p:anim>
                                    <p:animEffect transition="in" filter="fade">
                                      <p:cBhvr>
                                        <p:cTn id="64" dur="500"/>
                                        <p:tgtEl>
                                          <p:spTgt spid="6">
                                            <p:txEl>
                                              <p:pRg st="11" end="11"/>
                                            </p:txEl>
                                          </p:spTgt>
                                        </p:tgtEl>
                                      </p:cBhvr>
                                    </p:animEffect>
                                  </p:childTnLst>
                                </p:cTn>
                              </p:par>
                              <p:par>
                                <p:cTn id="65" presetID="53" presetClass="entr" presetSubtype="0" fill="hold" nodeType="withEffect">
                                  <p:stCondLst>
                                    <p:cond delay="0"/>
                                  </p:stCondLst>
                                  <p:childTnLst>
                                    <p:set>
                                      <p:cBhvr>
                                        <p:cTn id="66" dur="1" fill="hold">
                                          <p:stCondLst>
                                            <p:cond delay="0"/>
                                          </p:stCondLst>
                                        </p:cTn>
                                        <p:tgtEl>
                                          <p:spTgt spid="6">
                                            <p:txEl>
                                              <p:pRg st="12" end="12"/>
                                            </p:txEl>
                                          </p:spTgt>
                                        </p:tgtEl>
                                        <p:attrNameLst>
                                          <p:attrName>style.visibility</p:attrName>
                                        </p:attrNameLst>
                                      </p:cBhvr>
                                      <p:to>
                                        <p:strVal val="visible"/>
                                      </p:to>
                                    </p:set>
                                    <p:anim calcmode="lin" valueType="num">
                                      <p:cBhvr>
                                        <p:cTn id="67" dur="500" fill="hold"/>
                                        <p:tgtEl>
                                          <p:spTgt spid="6">
                                            <p:txEl>
                                              <p:pRg st="12" end="12"/>
                                            </p:txEl>
                                          </p:spTgt>
                                        </p:tgtEl>
                                        <p:attrNameLst>
                                          <p:attrName>ppt_w</p:attrName>
                                        </p:attrNameLst>
                                      </p:cBhvr>
                                      <p:tavLst>
                                        <p:tav tm="0">
                                          <p:val>
                                            <p:fltVal val="0"/>
                                          </p:val>
                                        </p:tav>
                                        <p:tav tm="100000">
                                          <p:val>
                                            <p:strVal val="#ppt_w"/>
                                          </p:val>
                                        </p:tav>
                                      </p:tavLst>
                                    </p:anim>
                                    <p:anim calcmode="lin" valueType="num">
                                      <p:cBhvr>
                                        <p:cTn id="68" dur="500" fill="hold"/>
                                        <p:tgtEl>
                                          <p:spTgt spid="6">
                                            <p:txEl>
                                              <p:pRg st="12" end="12"/>
                                            </p:txEl>
                                          </p:spTgt>
                                        </p:tgtEl>
                                        <p:attrNameLst>
                                          <p:attrName>ppt_h</p:attrName>
                                        </p:attrNameLst>
                                      </p:cBhvr>
                                      <p:tavLst>
                                        <p:tav tm="0">
                                          <p:val>
                                            <p:fltVal val="0"/>
                                          </p:val>
                                        </p:tav>
                                        <p:tav tm="100000">
                                          <p:val>
                                            <p:strVal val="#ppt_h"/>
                                          </p:val>
                                        </p:tav>
                                      </p:tavLst>
                                    </p:anim>
                                    <p:animEffect transition="in" filter="fade">
                                      <p:cBhvr>
                                        <p:cTn id="69" dur="500"/>
                                        <p:tgtEl>
                                          <p:spTgt spid="6">
                                            <p:txEl>
                                              <p:pRg st="12" end="12"/>
                                            </p:txEl>
                                          </p:spTgt>
                                        </p:tgtEl>
                                      </p:cBhvr>
                                    </p:animEffect>
                                  </p:childTnLst>
                                </p:cTn>
                              </p:par>
                              <p:par>
                                <p:cTn id="70" presetID="53" presetClass="entr" presetSubtype="0" fill="hold" nodeType="withEffect">
                                  <p:stCondLst>
                                    <p:cond delay="0"/>
                                  </p:stCondLst>
                                  <p:childTnLst>
                                    <p:set>
                                      <p:cBhvr>
                                        <p:cTn id="71" dur="1" fill="hold">
                                          <p:stCondLst>
                                            <p:cond delay="0"/>
                                          </p:stCondLst>
                                        </p:cTn>
                                        <p:tgtEl>
                                          <p:spTgt spid="6">
                                            <p:txEl>
                                              <p:pRg st="13" end="13"/>
                                            </p:txEl>
                                          </p:spTgt>
                                        </p:tgtEl>
                                        <p:attrNameLst>
                                          <p:attrName>style.visibility</p:attrName>
                                        </p:attrNameLst>
                                      </p:cBhvr>
                                      <p:to>
                                        <p:strVal val="visible"/>
                                      </p:to>
                                    </p:set>
                                    <p:anim calcmode="lin" valueType="num">
                                      <p:cBhvr>
                                        <p:cTn id="72" dur="500" fill="hold"/>
                                        <p:tgtEl>
                                          <p:spTgt spid="6">
                                            <p:txEl>
                                              <p:pRg st="13" end="13"/>
                                            </p:txEl>
                                          </p:spTgt>
                                        </p:tgtEl>
                                        <p:attrNameLst>
                                          <p:attrName>ppt_w</p:attrName>
                                        </p:attrNameLst>
                                      </p:cBhvr>
                                      <p:tavLst>
                                        <p:tav tm="0">
                                          <p:val>
                                            <p:fltVal val="0"/>
                                          </p:val>
                                        </p:tav>
                                        <p:tav tm="100000">
                                          <p:val>
                                            <p:strVal val="#ppt_w"/>
                                          </p:val>
                                        </p:tav>
                                      </p:tavLst>
                                    </p:anim>
                                    <p:anim calcmode="lin" valueType="num">
                                      <p:cBhvr>
                                        <p:cTn id="73" dur="500" fill="hold"/>
                                        <p:tgtEl>
                                          <p:spTgt spid="6">
                                            <p:txEl>
                                              <p:pRg st="13" end="13"/>
                                            </p:txEl>
                                          </p:spTgt>
                                        </p:tgtEl>
                                        <p:attrNameLst>
                                          <p:attrName>ppt_h</p:attrName>
                                        </p:attrNameLst>
                                      </p:cBhvr>
                                      <p:tavLst>
                                        <p:tav tm="0">
                                          <p:val>
                                            <p:fltVal val="0"/>
                                          </p:val>
                                        </p:tav>
                                        <p:tav tm="100000">
                                          <p:val>
                                            <p:strVal val="#ppt_h"/>
                                          </p:val>
                                        </p:tav>
                                      </p:tavLst>
                                    </p:anim>
                                    <p:animEffect transition="in" filter="fade">
                                      <p:cBhvr>
                                        <p:cTn id="74" dur="500"/>
                                        <p:tgtEl>
                                          <p:spTgt spid="6">
                                            <p:txEl>
                                              <p:pRg st="13" end="13"/>
                                            </p:txEl>
                                          </p:spTgt>
                                        </p:tgtEl>
                                      </p:cBhvr>
                                    </p:animEffect>
                                  </p:childTnLst>
                                </p:cTn>
                              </p:par>
                              <p:par>
                                <p:cTn id="75" presetID="53" presetClass="entr" presetSubtype="0" fill="hold" nodeType="withEffect">
                                  <p:stCondLst>
                                    <p:cond delay="0"/>
                                  </p:stCondLst>
                                  <p:childTnLst>
                                    <p:set>
                                      <p:cBhvr>
                                        <p:cTn id="76" dur="1" fill="hold">
                                          <p:stCondLst>
                                            <p:cond delay="0"/>
                                          </p:stCondLst>
                                        </p:cTn>
                                        <p:tgtEl>
                                          <p:spTgt spid="6">
                                            <p:txEl>
                                              <p:pRg st="14" end="14"/>
                                            </p:txEl>
                                          </p:spTgt>
                                        </p:tgtEl>
                                        <p:attrNameLst>
                                          <p:attrName>style.visibility</p:attrName>
                                        </p:attrNameLst>
                                      </p:cBhvr>
                                      <p:to>
                                        <p:strVal val="visible"/>
                                      </p:to>
                                    </p:set>
                                    <p:anim calcmode="lin" valueType="num">
                                      <p:cBhvr>
                                        <p:cTn id="77" dur="500" fill="hold"/>
                                        <p:tgtEl>
                                          <p:spTgt spid="6">
                                            <p:txEl>
                                              <p:pRg st="14" end="14"/>
                                            </p:txEl>
                                          </p:spTgt>
                                        </p:tgtEl>
                                        <p:attrNameLst>
                                          <p:attrName>ppt_w</p:attrName>
                                        </p:attrNameLst>
                                      </p:cBhvr>
                                      <p:tavLst>
                                        <p:tav tm="0">
                                          <p:val>
                                            <p:fltVal val="0"/>
                                          </p:val>
                                        </p:tav>
                                        <p:tav tm="100000">
                                          <p:val>
                                            <p:strVal val="#ppt_w"/>
                                          </p:val>
                                        </p:tav>
                                      </p:tavLst>
                                    </p:anim>
                                    <p:anim calcmode="lin" valueType="num">
                                      <p:cBhvr>
                                        <p:cTn id="78" dur="500" fill="hold"/>
                                        <p:tgtEl>
                                          <p:spTgt spid="6">
                                            <p:txEl>
                                              <p:pRg st="14" end="14"/>
                                            </p:txEl>
                                          </p:spTgt>
                                        </p:tgtEl>
                                        <p:attrNameLst>
                                          <p:attrName>ppt_h</p:attrName>
                                        </p:attrNameLst>
                                      </p:cBhvr>
                                      <p:tavLst>
                                        <p:tav tm="0">
                                          <p:val>
                                            <p:fltVal val="0"/>
                                          </p:val>
                                        </p:tav>
                                        <p:tav tm="100000">
                                          <p:val>
                                            <p:strVal val="#ppt_h"/>
                                          </p:val>
                                        </p:tav>
                                      </p:tavLst>
                                    </p:anim>
                                    <p:animEffect transition="in" filter="fade">
                                      <p:cBhvr>
                                        <p:cTn id="79" dur="500"/>
                                        <p:tgtEl>
                                          <p:spTgt spid="6">
                                            <p:txEl>
                                              <p:pRg st="14" end="14"/>
                                            </p:txEl>
                                          </p:spTgt>
                                        </p:tgtEl>
                                      </p:cBhvr>
                                    </p:animEffect>
                                  </p:childTnLst>
                                </p:cTn>
                              </p:par>
                              <p:par>
                                <p:cTn id="80" presetID="53" presetClass="entr" presetSubtype="0" fill="hold" nodeType="withEffect">
                                  <p:stCondLst>
                                    <p:cond delay="0"/>
                                  </p:stCondLst>
                                  <p:childTnLst>
                                    <p:set>
                                      <p:cBhvr>
                                        <p:cTn id="81" dur="1" fill="hold">
                                          <p:stCondLst>
                                            <p:cond delay="0"/>
                                          </p:stCondLst>
                                        </p:cTn>
                                        <p:tgtEl>
                                          <p:spTgt spid="6">
                                            <p:txEl>
                                              <p:pRg st="15" end="15"/>
                                            </p:txEl>
                                          </p:spTgt>
                                        </p:tgtEl>
                                        <p:attrNameLst>
                                          <p:attrName>style.visibility</p:attrName>
                                        </p:attrNameLst>
                                      </p:cBhvr>
                                      <p:to>
                                        <p:strVal val="visible"/>
                                      </p:to>
                                    </p:set>
                                    <p:anim calcmode="lin" valueType="num">
                                      <p:cBhvr>
                                        <p:cTn id="82" dur="500" fill="hold"/>
                                        <p:tgtEl>
                                          <p:spTgt spid="6">
                                            <p:txEl>
                                              <p:pRg st="15" end="15"/>
                                            </p:txEl>
                                          </p:spTgt>
                                        </p:tgtEl>
                                        <p:attrNameLst>
                                          <p:attrName>ppt_w</p:attrName>
                                        </p:attrNameLst>
                                      </p:cBhvr>
                                      <p:tavLst>
                                        <p:tav tm="0">
                                          <p:val>
                                            <p:fltVal val="0"/>
                                          </p:val>
                                        </p:tav>
                                        <p:tav tm="100000">
                                          <p:val>
                                            <p:strVal val="#ppt_w"/>
                                          </p:val>
                                        </p:tav>
                                      </p:tavLst>
                                    </p:anim>
                                    <p:anim calcmode="lin" valueType="num">
                                      <p:cBhvr>
                                        <p:cTn id="83" dur="500" fill="hold"/>
                                        <p:tgtEl>
                                          <p:spTgt spid="6">
                                            <p:txEl>
                                              <p:pRg st="15" end="15"/>
                                            </p:txEl>
                                          </p:spTgt>
                                        </p:tgtEl>
                                        <p:attrNameLst>
                                          <p:attrName>ppt_h</p:attrName>
                                        </p:attrNameLst>
                                      </p:cBhvr>
                                      <p:tavLst>
                                        <p:tav tm="0">
                                          <p:val>
                                            <p:fltVal val="0"/>
                                          </p:val>
                                        </p:tav>
                                        <p:tav tm="100000">
                                          <p:val>
                                            <p:strVal val="#ppt_h"/>
                                          </p:val>
                                        </p:tav>
                                      </p:tavLst>
                                    </p:anim>
                                    <p:animEffect transition="in" filter="fade">
                                      <p:cBhvr>
                                        <p:cTn id="84" dur="500"/>
                                        <p:tgtEl>
                                          <p:spTgt spid="6">
                                            <p:txEl>
                                              <p:pRg st="15" end="15"/>
                                            </p:txEl>
                                          </p:spTgt>
                                        </p:tgtEl>
                                      </p:cBhvr>
                                    </p:animEffect>
                                  </p:childTnLst>
                                </p:cTn>
                              </p:par>
                              <p:par>
                                <p:cTn id="85" presetID="53" presetClass="entr" presetSubtype="0" fill="hold" nodeType="withEffect">
                                  <p:stCondLst>
                                    <p:cond delay="0"/>
                                  </p:stCondLst>
                                  <p:childTnLst>
                                    <p:set>
                                      <p:cBhvr>
                                        <p:cTn id="86" dur="1" fill="hold">
                                          <p:stCondLst>
                                            <p:cond delay="0"/>
                                          </p:stCondLst>
                                        </p:cTn>
                                        <p:tgtEl>
                                          <p:spTgt spid="6">
                                            <p:txEl>
                                              <p:pRg st="16" end="16"/>
                                            </p:txEl>
                                          </p:spTgt>
                                        </p:tgtEl>
                                        <p:attrNameLst>
                                          <p:attrName>style.visibility</p:attrName>
                                        </p:attrNameLst>
                                      </p:cBhvr>
                                      <p:to>
                                        <p:strVal val="visible"/>
                                      </p:to>
                                    </p:set>
                                    <p:anim calcmode="lin" valueType="num">
                                      <p:cBhvr>
                                        <p:cTn id="87" dur="500" fill="hold"/>
                                        <p:tgtEl>
                                          <p:spTgt spid="6">
                                            <p:txEl>
                                              <p:pRg st="16" end="16"/>
                                            </p:txEl>
                                          </p:spTgt>
                                        </p:tgtEl>
                                        <p:attrNameLst>
                                          <p:attrName>ppt_w</p:attrName>
                                        </p:attrNameLst>
                                      </p:cBhvr>
                                      <p:tavLst>
                                        <p:tav tm="0">
                                          <p:val>
                                            <p:fltVal val="0"/>
                                          </p:val>
                                        </p:tav>
                                        <p:tav tm="100000">
                                          <p:val>
                                            <p:strVal val="#ppt_w"/>
                                          </p:val>
                                        </p:tav>
                                      </p:tavLst>
                                    </p:anim>
                                    <p:anim calcmode="lin" valueType="num">
                                      <p:cBhvr>
                                        <p:cTn id="88" dur="500" fill="hold"/>
                                        <p:tgtEl>
                                          <p:spTgt spid="6">
                                            <p:txEl>
                                              <p:pRg st="16" end="16"/>
                                            </p:txEl>
                                          </p:spTgt>
                                        </p:tgtEl>
                                        <p:attrNameLst>
                                          <p:attrName>ppt_h</p:attrName>
                                        </p:attrNameLst>
                                      </p:cBhvr>
                                      <p:tavLst>
                                        <p:tav tm="0">
                                          <p:val>
                                            <p:fltVal val="0"/>
                                          </p:val>
                                        </p:tav>
                                        <p:tav tm="100000">
                                          <p:val>
                                            <p:strVal val="#ppt_h"/>
                                          </p:val>
                                        </p:tav>
                                      </p:tavLst>
                                    </p:anim>
                                    <p:animEffect transition="in" filter="fade">
                                      <p:cBhvr>
                                        <p:cTn id="89" dur="500"/>
                                        <p:tgtEl>
                                          <p:spTgt spid="6">
                                            <p:txEl>
                                              <p:pRg st="16" end="16"/>
                                            </p:txEl>
                                          </p:spTgt>
                                        </p:tgtEl>
                                      </p:cBhvr>
                                    </p:animEffect>
                                  </p:childTnLst>
                                </p:cTn>
                              </p:par>
                              <p:par>
                                <p:cTn id="90" presetID="53" presetClass="entr" presetSubtype="0" fill="hold" nodeType="withEffect">
                                  <p:stCondLst>
                                    <p:cond delay="0"/>
                                  </p:stCondLst>
                                  <p:childTnLst>
                                    <p:set>
                                      <p:cBhvr>
                                        <p:cTn id="91" dur="1" fill="hold">
                                          <p:stCondLst>
                                            <p:cond delay="0"/>
                                          </p:stCondLst>
                                        </p:cTn>
                                        <p:tgtEl>
                                          <p:spTgt spid="6">
                                            <p:txEl>
                                              <p:pRg st="17" end="17"/>
                                            </p:txEl>
                                          </p:spTgt>
                                        </p:tgtEl>
                                        <p:attrNameLst>
                                          <p:attrName>style.visibility</p:attrName>
                                        </p:attrNameLst>
                                      </p:cBhvr>
                                      <p:to>
                                        <p:strVal val="visible"/>
                                      </p:to>
                                    </p:set>
                                    <p:anim calcmode="lin" valueType="num">
                                      <p:cBhvr>
                                        <p:cTn id="92" dur="500" fill="hold"/>
                                        <p:tgtEl>
                                          <p:spTgt spid="6">
                                            <p:txEl>
                                              <p:pRg st="17" end="17"/>
                                            </p:txEl>
                                          </p:spTgt>
                                        </p:tgtEl>
                                        <p:attrNameLst>
                                          <p:attrName>ppt_w</p:attrName>
                                        </p:attrNameLst>
                                      </p:cBhvr>
                                      <p:tavLst>
                                        <p:tav tm="0">
                                          <p:val>
                                            <p:fltVal val="0"/>
                                          </p:val>
                                        </p:tav>
                                        <p:tav tm="100000">
                                          <p:val>
                                            <p:strVal val="#ppt_w"/>
                                          </p:val>
                                        </p:tav>
                                      </p:tavLst>
                                    </p:anim>
                                    <p:anim calcmode="lin" valueType="num">
                                      <p:cBhvr>
                                        <p:cTn id="93" dur="500" fill="hold"/>
                                        <p:tgtEl>
                                          <p:spTgt spid="6">
                                            <p:txEl>
                                              <p:pRg st="17" end="17"/>
                                            </p:txEl>
                                          </p:spTgt>
                                        </p:tgtEl>
                                        <p:attrNameLst>
                                          <p:attrName>ppt_h</p:attrName>
                                        </p:attrNameLst>
                                      </p:cBhvr>
                                      <p:tavLst>
                                        <p:tav tm="0">
                                          <p:val>
                                            <p:fltVal val="0"/>
                                          </p:val>
                                        </p:tav>
                                        <p:tav tm="100000">
                                          <p:val>
                                            <p:strVal val="#ppt_h"/>
                                          </p:val>
                                        </p:tav>
                                      </p:tavLst>
                                    </p:anim>
                                    <p:animEffect transition="in" filter="fade">
                                      <p:cBhvr>
                                        <p:cTn id="94" dur="500"/>
                                        <p:tgtEl>
                                          <p:spTgt spid="6">
                                            <p:txEl>
                                              <p:pRg st="17" end="17"/>
                                            </p:txEl>
                                          </p:spTgt>
                                        </p:tgtEl>
                                      </p:cBhvr>
                                    </p:animEffect>
                                  </p:childTnLst>
                                </p:cTn>
                              </p:par>
                              <p:par>
                                <p:cTn id="95" presetID="53" presetClass="entr" presetSubtype="0" fill="hold" nodeType="withEffect">
                                  <p:stCondLst>
                                    <p:cond delay="0"/>
                                  </p:stCondLst>
                                  <p:childTnLst>
                                    <p:set>
                                      <p:cBhvr>
                                        <p:cTn id="96" dur="1" fill="hold">
                                          <p:stCondLst>
                                            <p:cond delay="0"/>
                                          </p:stCondLst>
                                        </p:cTn>
                                        <p:tgtEl>
                                          <p:spTgt spid="6">
                                            <p:txEl>
                                              <p:pRg st="18" end="18"/>
                                            </p:txEl>
                                          </p:spTgt>
                                        </p:tgtEl>
                                        <p:attrNameLst>
                                          <p:attrName>style.visibility</p:attrName>
                                        </p:attrNameLst>
                                      </p:cBhvr>
                                      <p:to>
                                        <p:strVal val="visible"/>
                                      </p:to>
                                    </p:set>
                                    <p:anim calcmode="lin" valueType="num">
                                      <p:cBhvr>
                                        <p:cTn id="97" dur="500" fill="hold"/>
                                        <p:tgtEl>
                                          <p:spTgt spid="6">
                                            <p:txEl>
                                              <p:pRg st="18" end="18"/>
                                            </p:txEl>
                                          </p:spTgt>
                                        </p:tgtEl>
                                        <p:attrNameLst>
                                          <p:attrName>ppt_w</p:attrName>
                                        </p:attrNameLst>
                                      </p:cBhvr>
                                      <p:tavLst>
                                        <p:tav tm="0">
                                          <p:val>
                                            <p:fltVal val="0"/>
                                          </p:val>
                                        </p:tav>
                                        <p:tav tm="100000">
                                          <p:val>
                                            <p:strVal val="#ppt_w"/>
                                          </p:val>
                                        </p:tav>
                                      </p:tavLst>
                                    </p:anim>
                                    <p:anim calcmode="lin" valueType="num">
                                      <p:cBhvr>
                                        <p:cTn id="98" dur="500" fill="hold"/>
                                        <p:tgtEl>
                                          <p:spTgt spid="6">
                                            <p:txEl>
                                              <p:pRg st="18" end="18"/>
                                            </p:txEl>
                                          </p:spTgt>
                                        </p:tgtEl>
                                        <p:attrNameLst>
                                          <p:attrName>ppt_h</p:attrName>
                                        </p:attrNameLst>
                                      </p:cBhvr>
                                      <p:tavLst>
                                        <p:tav tm="0">
                                          <p:val>
                                            <p:fltVal val="0"/>
                                          </p:val>
                                        </p:tav>
                                        <p:tav tm="100000">
                                          <p:val>
                                            <p:strVal val="#ppt_h"/>
                                          </p:val>
                                        </p:tav>
                                      </p:tavLst>
                                    </p:anim>
                                    <p:animEffect transition="in" filter="fade">
                                      <p:cBhvr>
                                        <p:cTn id="99" dur="500"/>
                                        <p:tgtEl>
                                          <p:spTgt spid="6">
                                            <p:txEl>
                                              <p:pRg st="18" end="18"/>
                                            </p:txEl>
                                          </p:spTgt>
                                        </p:tgtEl>
                                      </p:cBhvr>
                                    </p:animEffect>
                                  </p:childTnLst>
                                </p:cTn>
                              </p:par>
                              <p:par>
                                <p:cTn id="100" presetID="53" presetClass="entr" presetSubtype="0" fill="hold" nodeType="withEffect">
                                  <p:stCondLst>
                                    <p:cond delay="0"/>
                                  </p:stCondLst>
                                  <p:childTnLst>
                                    <p:set>
                                      <p:cBhvr>
                                        <p:cTn id="101" dur="1" fill="hold">
                                          <p:stCondLst>
                                            <p:cond delay="0"/>
                                          </p:stCondLst>
                                        </p:cTn>
                                        <p:tgtEl>
                                          <p:spTgt spid="6">
                                            <p:txEl>
                                              <p:pRg st="19" end="19"/>
                                            </p:txEl>
                                          </p:spTgt>
                                        </p:tgtEl>
                                        <p:attrNameLst>
                                          <p:attrName>style.visibility</p:attrName>
                                        </p:attrNameLst>
                                      </p:cBhvr>
                                      <p:to>
                                        <p:strVal val="visible"/>
                                      </p:to>
                                    </p:set>
                                    <p:anim calcmode="lin" valueType="num">
                                      <p:cBhvr>
                                        <p:cTn id="102" dur="500" fill="hold"/>
                                        <p:tgtEl>
                                          <p:spTgt spid="6">
                                            <p:txEl>
                                              <p:pRg st="19" end="19"/>
                                            </p:txEl>
                                          </p:spTgt>
                                        </p:tgtEl>
                                        <p:attrNameLst>
                                          <p:attrName>ppt_w</p:attrName>
                                        </p:attrNameLst>
                                      </p:cBhvr>
                                      <p:tavLst>
                                        <p:tav tm="0">
                                          <p:val>
                                            <p:fltVal val="0"/>
                                          </p:val>
                                        </p:tav>
                                        <p:tav tm="100000">
                                          <p:val>
                                            <p:strVal val="#ppt_w"/>
                                          </p:val>
                                        </p:tav>
                                      </p:tavLst>
                                    </p:anim>
                                    <p:anim calcmode="lin" valueType="num">
                                      <p:cBhvr>
                                        <p:cTn id="103" dur="500" fill="hold"/>
                                        <p:tgtEl>
                                          <p:spTgt spid="6">
                                            <p:txEl>
                                              <p:pRg st="19" end="19"/>
                                            </p:txEl>
                                          </p:spTgt>
                                        </p:tgtEl>
                                        <p:attrNameLst>
                                          <p:attrName>ppt_h</p:attrName>
                                        </p:attrNameLst>
                                      </p:cBhvr>
                                      <p:tavLst>
                                        <p:tav tm="0">
                                          <p:val>
                                            <p:fltVal val="0"/>
                                          </p:val>
                                        </p:tav>
                                        <p:tav tm="100000">
                                          <p:val>
                                            <p:strVal val="#ppt_h"/>
                                          </p:val>
                                        </p:tav>
                                      </p:tavLst>
                                    </p:anim>
                                    <p:animEffect transition="in" filter="fade">
                                      <p:cBhvr>
                                        <p:cTn id="104" dur="500"/>
                                        <p:tgtEl>
                                          <p:spTgt spid="6">
                                            <p:txEl>
                                              <p:pRg st="19" end="19"/>
                                            </p:txEl>
                                          </p:spTgt>
                                        </p:tgtEl>
                                      </p:cBhvr>
                                    </p:animEffect>
                                  </p:childTnLst>
                                </p:cTn>
                              </p:par>
                              <p:par>
                                <p:cTn id="105" presetID="53" presetClass="entr" presetSubtype="0" fill="hold" nodeType="withEffect">
                                  <p:stCondLst>
                                    <p:cond delay="0"/>
                                  </p:stCondLst>
                                  <p:childTnLst>
                                    <p:set>
                                      <p:cBhvr>
                                        <p:cTn id="106" dur="1" fill="hold">
                                          <p:stCondLst>
                                            <p:cond delay="0"/>
                                          </p:stCondLst>
                                        </p:cTn>
                                        <p:tgtEl>
                                          <p:spTgt spid="6">
                                            <p:txEl>
                                              <p:pRg st="20" end="20"/>
                                            </p:txEl>
                                          </p:spTgt>
                                        </p:tgtEl>
                                        <p:attrNameLst>
                                          <p:attrName>style.visibility</p:attrName>
                                        </p:attrNameLst>
                                      </p:cBhvr>
                                      <p:to>
                                        <p:strVal val="visible"/>
                                      </p:to>
                                    </p:set>
                                    <p:anim calcmode="lin" valueType="num">
                                      <p:cBhvr>
                                        <p:cTn id="107" dur="500" fill="hold"/>
                                        <p:tgtEl>
                                          <p:spTgt spid="6">
                                            <p:txEl>
                                              <p:pRg st="20" end="20"/>
                                            </p:txEl>
                                          </p:spTgt>
                                        </p:tgtEl>
                                        <p:attrNameLst>
                                          <p:attrName>ppt_w</p:attrName>
                                        </p:attrNameLst>
                                      </p:cBhvr>
                                      <p:tavLst>
                                        <p:tav tm="0">
                                          <p:val>
                                            <p:fltVal val="0"/>
                                          </p:val>
                                        </p:tav>
                                        <p:tav tm="100000">
                                          <p:val>
                                            <p:strVal val="#ppt_w"/>
                                          </p:val>
                                        </p:tav>
                                      </p:tavLst>
                                    </p:anim>
                                    <p:anim calcmode="lin" valueType="num">
                                      <p:cBhvr>
                                        <p:cTn id="108" dur="500" fill="hold"/>
                                        <p:tgtEl>
                                          <p:spTgt spid="6">
                                            <p:txEl>
                                              <p:pRg st="20" end="20"/>
                                            </p:txEl>
                                          </p:spTgt>
                                        </p:tgtEl>
                                        <p:attrNameLst>
                                          <p:attrName>ppt_h</p:attrName>
                                        </p:attrNameLst>
                                      </p:cBhvr>
                                      <p:tavLst>
                                        <p:tav tm="0">
                                          <p:val>
                                            <p:fltVal val="0"/>
                                          </p:val>
                                        </p:tav>
                                        <p:tav tm="100000">
                                          <p:val>
                                            <p:strVal val="#ppt_h"/>
                                          </p:val>
                                        </p:tav>
                                      </p:tavLst>
                                    </p:anim>
                                    <p:animEffect transition="in" filter="fade">
                                      <p:cBhvr>
                                        <p:cTn id="109" dur="500"/>
                                        <p:tgtEl>
                                          <p:spTgt spid="6">
                                            <p:txEl>
                                              <p:pRg st="20" end="20"/>
                                            </p:txEl>
                                          </p:spTgt>
                                        </p:tgtEl>
                                      </p:cBhvr>
                                    </p:animEffect>
                                  </p:childTnLst>
                                </p:cTn>
                              </p:par>
                              <p:par>
                                <p:cTn id="110" presetID="53" presetClass="entr" presetSubtype="0" fill="hold" nodeType="withEffect">
                                  <p:stCondLst>
                                    <p:cond delay="0"/>
                                  </p:stCondLst>
                                  <p:childTnLst>
                                    <p:set>
                                      <p:cBhvr>
                                        <p:cTn id="111" dur="1" fill="hold">
                                          <p:stCondLst>
                                            <p:cond delay="0"/>
                                          </p:stCondLst>
                                        </p:cTn>
                                        <p:tgtEl>
                                          <p:spTgt spid="6">
                                            <p:txEl>
                                              <p:pRg st="21" end="21"/>
                                            </p:txEl>
                                          </p:spTgt>
                                        </p:tgtEl>
                                        <p:attrNameLst>
                                          <p:attrName>style.visibility</p:attrName>
                                        </p:attrNameLst>
                                      </p:cBhvr>
                                      <p:to>
                                        <p:strVal val="visible"/>
                                      </p:to>
                                    </p:set>
                                    <p:anim calcmode="lin" valueType="num">
                                      <p:cBhvr>
                                        <p:cTn id="112" dur="500" fill="hold"/>
                                        <p:tgtEl>
                                          <p:spTgt spid="6">
                                            <p:txEl>
                                              <p:pRg st="21" end="21"/>
                                            </p:txEl>
                                          </p:spTgt>
                                        </p:tgtEl>
                                        <p:attrNameLst>
                                          <p:attrName>ppt_w</p:attrName>
                                        </p:attrNameLst>
                                      </p:cBhvr>
                                      <p:tavLst>
                                        <p:tav tm="0">
                                          <p:val>
                                            <p:fltVal val="0"/>
                                          </p:val>
                                        </p:tav>
                                        <p:tav tm="100000">
                                          <p:val>
                                            <p:strVal val="#ppt_w"/>
                                          </p:val>
                                        </p:tav>
                                      </p:tavLst>
                                    </p:anim>
                                    <p:anim calcmode="lin" valueType="num">
                                      <p:cBhvr>
                                        <p:cTn id="113" dur="500" fill="hold"/>
                                        <p:tgtEl>
                                          <p:spTgt spid="6">
                                            <p:txEl>
                                              <p:pRg st="21" end="21"/>
                                            </p:txEl>
                                          </p:spTgt>
                                        </p:tgtEl>
                                        <p:attrNameLst>
                                          <p:attrName>ppt_h</p:attrName>
                                        </p:attrNameLst>
                                      </p:cBhvr>
                                      <p:tavLst>
                                        <p:tav tm="0">
                                          <p:val>
                                            <p:fltVal val="0"/>
                                          </p:val>
                                        </p:tav>
                                        <p:tav tm="100000">
                                          <p:val>
                                            <p:strVal val="#ppt_h"/>
                                          </p:val>
                                        </p:tav>
                                      </p:tavLst>
                                    </p:anim>
                                    <p:animEffect transition="in" filter="fade">
                                      <p:cBhvr>
                                        <p:cTn id="114" dur="500"/>
                                        <p:tgtEl>
                                          <p:spTgt spid="6">
                                            <p:txEl>
                                              <p:pRg st="21" end="21"/>
                                            </p:txEl>
                                          </p:spTgt>
                                        </p:tgtEl>
                                      </p:cBhvr>
                                    </p:animEffect>
                                  </p:childTnLst>
                                </p:cTn>
                              </p:par>
                              <p:par>
                                <p:cTn id="115" presetID="53" presetClass="entr" presetSubtype="0" fill="hold" nodeType="withEffect">
                                  <p:stCondLst>
                                    <p:cond delay="0"/>
                                  </p:stCondLst>
                                  <p:childTnLst>
                                    <p:set>
                                      <p:cBhvr>
                                        <p:cTn id="116" dur="1" fill="hold">
                                          <p:stCondLst>
                                            <p:cond delay="0"/>
                                          </p:stCondLst>
                                        </p:cTn>
                                        <p:tgtEl>
                                          <p:spTgt spid="6">
                                            <p:txEl>
                                              <p:pRg st="22" end="22"/>
                                            </p:txEl>
                                          </p:spTgt>
                                        </p:tgtEl>
                                        <p:attrNameLst>
                                          <p:attrName>style.visibility</p:attrName>
                                        </p:attrNameLst>
                                      </p:cBhvr>
                                      <p:to>
                                        <p:strVal val="visible"/>
                                      </p:to>
                                    </p:set>
                                    <p:anim calcmode="lin" valueType="num">
                                      <p:cBhvr>
                                        <p:cTn id="117" dur="500" fill="hold"/>
                                        <p:tgtEl>
                                          <p:spTgt spid="6">
                                            <p:txEl>
                                              <p:pRg st="22" end="22"/>
                                            </p:txEl>
                                          </p:spTgt>
                                        </p:tgtEl>
                                        <p:attrNameLst>
                                          <p:attrName>ppt_w</p:attrName>
                                        </p:attrNameLst>
                                      </p:cBhvr>
                                      <p:tavLst>
                                        <p:tav tm="0">
                                          <p:val>
                                            <p:fltVal val="0"/>
                                          </p:val>
                                        </p:tav>
                                        <p:tav tm="100000">
                                          <p:val>
                                            <p:strVal val="#ppt_w"/>
                                          </p:val>
                                        </p:tav>
                                      </p:tavLst>
                                    </p:anim>
                                    <p:anim calcmode="lin" valueType="num">
                                      <p:cBhvr>
                                        <p:cTn id="118" dur="500" fill="hold"/>
                                        <p:tgtEl>
                                          <p:spTgt spid="6">
                                            <p:txEl>
                                              <p:pRg st="22" end="22"/>
                                            </p:txEl>
                                          </p:spTgt>
                                        </p:tgtEl>
                                        <p:attrNameLst>
                                          <p:attrName>ppt_h</p:attrName>
                                        </p:attrNameLst>
                                      </p:cBhvr>
                                      <p:tavLst>
                                        <p:tav tm="0">
                                          <p:val>
                                            <p:fltVal val="0"/>
                                          </p:val>
                                        </p:tav>
                                        <p:tav tm="100000">
                                          <p:val>
                                            <p:strVal val="#ppt_h"/>
                                          </p:val>
                                        </p:tav>
                                      </p:tavLst>
                                    </p:anim>
                                    <p:animEffect transition="in" filter="fade">
                                      <p:cBhvr>
                                        <p:cTn id="119" dur="500"/>
                                        <p:tgtEl>
                                          <p:spTgt spid="6">
                                            <p:txEl>
                                              <p:pRg st="22" end="22"/>
                                            </p:txEl>
                                          </p:spTgt>
                                        </p:tgtEl>
                                      </p:cBhvr>
                                    </p:animEffect>
                                  </p:childTnLst>
                                </p:cTn>
                              </p:par>
                              <p:par>
                                <p:cTn id="120" presetID="53" presetClass="entr" presetSubtype="0" fill="hold" nodeType="withEffect">
                                  <p:stCondLst>
                                    <p:cond delay="0"/>
                                  </p:stCondLst>
                                  <p:childTnLst>
                                    <p:set>
                                      <p:cBhvr>
                                        <p:cTn id="121" dur="1" fill="hold">
                                          <p:stCondLst>
                                            <p:cond delay="0"/>
                                          </p:stCondLst>
                                        </p:cTn>
                                        <p:tgtEl>
                                          <p:spTgt spid="6">
                                            <p:txEl>
                                              <p:pRg st="23" end="23"/>
                                            </p:txEl>
                                          </p:spTgt>
                                        </p:tgtEl>
                                        <p:attrNameLst>
                                          <p:attrName>style.visibility</p:attrName>
                                        </p:attrNameLst>
                                      </p:cBhvr>
                                      <p:to>
                                        <p:strVal val="visible"/>
                                      </p:to>
                                    </p:set>
                                    <p:anim calcmode="lin" valueType="num">
                                      <p:cBhvr>
                                        <p:cTn id="122" dur="500" fill="hold"/>
                                        <p:tgtEl>
                                          <p:spTgt spid="6">
                                            <p:txEl>
                                              <p:pRg st="23" end="23"/>
                                            </p:txEl>
                                          </p:spTgt>
                                        </p:tgtEl>
                                        <p:attrNameLst>
                                          <p:attrName>ppt_w</p:attrName>
                                        </p:attrNameLst>
                                      </p:cBhvr>
                                      <p:tavLst>
                                        <p:tav tm="0">
                                          <p:val>
                                            <p:fltVal val="0"/>
                                          </p:val>
                                        </p:tav>
                                        <p:tav tm="100000">
                                          <p:val>
                                            <p:strVal val="#ppt_w"/>
                                          </p:val>
                                        </p:tav>
                                      </p:tavLst>
                                    </p:anim>
                                    <p:anim calcmode="lin" valueType="num">
                                      <p:cBhvr>
                                        <p:cTn id="123" dur="500" fill="hold"/>
                                        <p:tgtEl>
                                          <p:spTgt spid="6">
                                            <p:txEl>
                                              <p:pRg st="23" end="23"/>
                                            </p:txEl>
                                          </p:spTgt>
                                        </p:tgtEl>
                                        <p:attrNameLst>
                                          <p:attrName>ppt_h</p:attrName>
                                        </p:attrNameLst>
                                      </p:cBhvr>
                                      <p:tavLst>
                                        <p:tav tm="0">
                                          <p:val>
                                            <p:fltVal val="0"/>
                                          </p:val>
                                        </p:tav>
                                        <p:tav tm="100000">
                                          <p:val>
                                            <p:strVal val="#ppt_h"/>
                                          </p:val>
                                        </p:tav>
                                      </p:tavLst>
                                    </p:anim>
                                    <p:animEffect transition="in" filter="fade">
                                      <p:cBhvr>
                                        <p:cTn id="124" dur="500"/>
                                        <p:tgtEl>
                                          <p:spTgt spid="6">
                                            <p:txEl>
                                              <p:pRg st="23" end="23"/>
                                            </p:txEl>
                                          </p:spTgt>
                                        </p:tgtEl>
                                      </p:cBhvr>
                                    </p:animEffect>
                                  </p:childTnLst>
                                </p:cTn>
                              </p:par>
                              <p:par>
                                <p:cTn id="125" presetID="53" presetClass="entr" presetSubtype="0" fill="hold" nodeType="withEffect">
                                  <p:stCondLst>
                                    <p:cond delay="0"/>
                                  </p:stCondLst>
                                  <p:childTnLst>
                                    <p:set>
                                      <p:cBhvr>
                                        <p:cTn id="126" dur="1" fill="hold">
                                          <p:stCondLst>
                                            <p:cond delay="0"/>
                                          </p:stCondLst>
                                        </p:cTn>
                                        <p:tgtEl>
                                          <p:spTgt spid="6">
                                            <p:txEl>
                                              <p:pRg st="24" end="24"/>
                                            </p:txEl>
                                          </p:spTgt>
                                        </p:tgtEl>
                                        <p:attrNameLst>
                                          <p:attrName>style.visibility</p:attrName>
                                        </p:attrNameLst>
                                      </p:cBhvr>
                                      <p:to>
                                        <p:strVal val="visible"/>
                                      </p:to>
                                    </p:set>
                                    <p:anim calcmode="lin" valueType="num">
                                      <p:cBhvr>
                                        <p:cTn id="127" dur="500" fill="hold"/>
                                        <p:tgtEl>
                                          <p:spTgt spid="6">
                                            <p:txEl>
                                              <p:pRg st="24" end="24"/>
                                            </p:txEl>
                                          </p:spTgt>
                                        </p:tgtEl>
                                        <p:attrNameLst>
                                          <p:attrName>ppt_w</p:attrName>
                                        </p:attrNameLst>
                                      </p:cBhvr>
                                      <p:tavLst>
                                        <p:tav tm="0">
                                          <p:val>
                                            <p:fltVal val="0"/>
                                          </p:val>
                                        </p:tav>
                                        <p:tav tm="100000">
                                          <p:val>
                                            <p:strVal val="#ppt_w"/>
                                          </p:val>
                                        </p:tav>
                                      </p:tavLst>
                                    </p:anim>
                                    <p:anim calcmode="lin" valueType="num">
                                      <p:cBhvr>
                                        <p:cTn id="128" dur="500" fill="hold"/>
                                        <p:tgtEl>
                                          <p:spTgt spid="6">
                                            <p:txEl>
                                              <p:pRg st="24" end="24"/>
                                            </p:txEl>
                                          </p:spTgt>
                                        </p:tgtEl>
                                        <p:attrNameLst>
                                          <p:attrName>ppt_h</p:attrName>
                                        </p:attrNameLst>
                                      </p:cBhvr>
                                      <p:tavLst>
                                        <p:tav tm="0">
                                          <p:val>
                                            <p:fltVal val="0"/>
                                          </p:val>
                                        </p:tav>
                                        <p:tav tm="100000">
                                          <p:val>
                                            <p:strVal val="#ppt_h"/>
                                          </p:val>
                                        </p:tav>
                                      </p:tavLst>
                                    </p:anim>
                                    <p:animEffect transition="in" filter="fade">
                                      <p:cBhvr>
                                        <p:cTn id="129" dur="500"/>
                                        <p:tgtEl>
                                          <p:spTgt spid="6">
                                            <p:txEl>
                                              <p:pRg st="24" end="24"/>
                                            </p:txEl>
                                          </p:spTgt>
                                        </p:tgtEl>
                                      </p:cBhvr>
                                    </p:animEffect>
                                  </p:childTnLst>
                                </p:cTn>
                              </p:par>
                              <p:par>
                                <p:cTn id="130" presetID="53" presetClass="entr" presetSubtype="0" fill="hold" nodeType="withEffect">
                                  <p:stCondLst>
                                    <p:cond delay="0"/>
                                  </p:stCondLst>
                                  <p:childTnLst>
                                    <p:set>
                                      <p:cBhvr>
                                        <p:cTn id="131" dur="1" fill="hold">
                                          <p:stCondLst>
                                            <p:cond delay="0"/>
                                          </p:stCondLst>
                                        </p:cTn>
                                        <p:tgtEl>
                                          <p:spTgt spid="6">
                                            <p:txEl>
                                              <p:pRg st="25" end="25"/>
                                            </p:txEl>
                                          </p:spTgt>
                                        </p:tgtEl>
                                        <p:attrNameLst>
                                          <p:attrName>style.visibility</p:attrName>
                                        </p:attrNameLst>
                                      </p:cBhvr>
                                      <p:to>
                                        <p:strVal val="visible"/>
                                      </p:to>
                                    </p:set>
                                    <p:anim calcmode="lin" valueType="num">
                                      <p:cBhvr>
                                        <p:cTn id="132" dur="500" fill="hold"/>
                                        <p:tgtEl>
                                          <p:spTgt spid="6">
                                            <p:txEl>
                                              <p:pRg st="25" end="25"/>
                                            </p:txEl>
                                          </p:spTgt>
                                        </p:tgtEl>
                                        <p:attrNameLst>
                                          <p:attrName>ppt_w</p:attrName>
                                        </p:attrNameLst>
                                      </p:cBhvr>
                                      <p:tavLst>
                                        <p:tav tm="0">
                                          <p:val>
                                            <p:fltVal val="0"/>
                                          </p:val>
                                        </p:tav>
                                        <p:tav tm="100000">
                                          <p:val>
                                            <p:strVal val="#ppt_w"/>
                                          </p:val>
                                        </p:tav>
                                      </p:tavLst>
                                    </p:anim>
                                    <p:anim calcmode="lin" valueType="num">
                                      <p:cBhvr>
                                        <p:cTn id="133" dur="500" fill="hold"/>
                                        <p:tgtEl>
                                          <p:spTgt spid="6">
                                            <p:txEl>
                                              <p:pRg st="25" end="25"/>
                                            </p:txEl>
                                          </p:spTgt>
                                        </p:tgtEl>
                                        <p:attrNameLst>
                                          <p:attrName>ppt_h</p:attrName>
                                        </p:attrNameLst>
                                      </p:cBhvr>
                                      <p:tavLst>
                                        <p:tav tm="0">
                                          <p:val>
                                            <p:fltVal val="0"/>
                                          </p:val>
                                        </p:tav>
                                        <p:tav tm="100000">
                                          <p:val>
                                            <p:strVal val="#ppt_h"/>
                                          </p:val>
                                        </p:tav>
                                      </p:tavLst>
                                    </p:anim>
                                    <p:animEffect transition="in" filter="fade">
                                      <p:cBhvr>
                                        <p:cTn id="134" dur="500"/>
                                        <p:tgtEl>
                                          <p:spTgt spid="6">
                                            <p:txEl>
                                              <p:pRg st="25" end="2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a:bodyPr>
          <a:lstStyle/>
          <a:p>
            <a:r>
              <a:rPr lang="en-US" dirty="0" smtClean="0">
                <a:effectLst>
                  <a:glow rad="63500">
                    <a:schemeClr val="accent6">
                      <a:satMod val="175000"/>
                      <a:alpha val="40000"/>
                    </a:schemeClr>
                  </a:glow>
                </a:effectLst>
              </a:rPr>
              <a:t>Mercy = God withholding from us what we rightly deserve!</a:t>
            </a:r>
            <a:endParaRPr lang="en-US" dirty="0">
              <a:effectLst>
                <a:glow rad="63500">
                  <a:schemeClr val="accent6">
                    <a:satMod val="175000"/>
                    <a:alpha val="40000"/>
                  </a:schemeClr>
                </a:glow>
              </a:effectLst>
            </a:endParaRPr>
          </a:p>
        </p:txBody>
      </p:sp>
      <p:sp>
        <p:nvSpPr>
          <p:cNvPr id="3" name="Rectangle 2"/>
          <p:cNvSpPr/>
          <p:nvPr/>
        </p:nvSpPr>
        <p:spPr>
          <a:xfrm>
            <a:off x="152400" y="2514600"/>
            <a:ext cx="5181600" cy="3539430"/>
          </a:xfrm>
          <a:prstGeom prst="rect">
            <a:avLst/>
          </a:prstGeom>
        </p:spPr>
        <p:txBody>
          <a:bodyPr wrap="square">
            <a:spAutoFit/>
          </a:bodyPr>
          <a:lstStyle/>
          <a:p>
            <a:pPr algn="ctr"/>
            <a:r>
              <a:rPr lang="en-US" sz="3200" i="1" dirty="0" smtClean="0">
                <a:solidFill>
                  <a:srgbClr val="FF0000"/>
                </a:solidFill>
              </a:rPr>
              <a:t>“Have mercy upon us, O LORD, have mercy upon us: for we are exceedingly filled with </a:t>
            </a:r>
            <a:r>
              <a:rPr lang="en-US" sz="3200" i="1" u="sng" dirty="0" smtClean="0">
                <a:solidFill>
                  <a:srgbClr val="FF0000"/>
                </a:solidFill>
              </a:rPr>
              <a:t>contempt </a:t>
            </a:r>
            <a:r>
              <a:rPr lang="en-US" sz="3200" i="1" dirty="0" smtClean="0"/>
              <a:t>(base, worthless, disobedient, disrespectful, despised, shameful)</a:t>
            </a:r>
            <a:r>
              <a:rPr lang="en-US" sz="3200" i="1" dirty="0" smtClean="0">
                <a:solidFill>
                  <a:srgbClr val="FF0000"/>
                </a:solidFill>
              </a:rPr>
              <a:t>.”  Psalm 123:3 </a:t>
            </a:r>
            <a:endParaRPr lang="en-US" sz="3200" i="1" dirty="0">
              <a:solidFill>
                <a:srgbClr val="FF0000"/>
              </a:solidFill>
            </a:endParaRPr>
          </a:p>
        </p:txBody>
      </p:sp>
      <p:pic>
        <p:nvPicPr>
          <p:cNvPr id="90114" name="Picture 2"/>
          <p:cNvPicPr>
            <a:picLocks noChangeAspect="1" noChangeArrowheads="1"/>
          </p:cNvPicPr>
          <p:nvPr/>
        </p:nvPicPr>
        <p:blipFill>
          <a:blip r:embed="rId3" cstate="print"/>
          <a:srcRect/>
          <a:stretch>
            <a:fillRect/>
          </a:stretch>
        </p:blipFill>
        <p:spPr bwMode="auto">
          <a:xfrm>
            <a:off x="5410200" y="2057400"/>
            <a:ext cx="3209925" cy="44672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0" y="0"/>
            <a:ext cx="9144000" cy="6858000"/>
          </a:xfrm>
        </p:spPr>
        <p:txBody>
          <a:bodyPr>
            <a:normAutofit/>
          </a:bodyPr>
          <a:lstStyle/>
          <a:p>
            <a:r>
              <a:rPr lang="en-US" sz="6600" i="1" dirty="0" smtClean="0">
                <a:effectLst>
                  <a:glow rad="101600">
                    <a:schemeClr val="bg1">
                      <a:alpha val="40000"/>
                    </a:schemeClr>
                  </a:glow>
                </a:effectLst>
              </a:rPr>
              <a:t>Romans 3:9-31</a:t>
            </a:r>
            <a:endParaRPr lang="en-US" sz="6600" i="1" dirty="0">
              <a:effectLst>
                <a:glow rad="1016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1143000" y="1752600"/>
            <a:ext cx="6802946" cy="51054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dirty="0" smtClean="0"/>
              <a:t>This perfection of the Divine character God is greatly to be praised</a:t>
            </a:r>
            <a:endParaRPr lang="en-US" dirty="0"/>
          </a:p>
        </p:txBody>
      </p:sp>
      <p:sp>
        <p:nvSpPr>
          <p:cNvPr id="3" name="Content Placeholder 2"/>
          <p:cNvSpPr>
            <a:spLocks noGrp="1"/>
          </p:cNvSpPr>
          <p:nvPr>
            <p:ph idx="1"/>
          </p:nvPr>
        </p:nvSpPr>
        <p:spPr>
          <a:xfrm>
            <a:off x="1066800" y="2057400"/>
            <a:ext cx="6858000" cy="3810001"/>
          </a:xfrm>
        </p:spPr>
        <p:txBody>
          <a:bodyPr>
            <a:noAutofit/>
          </a:bodyPr>
          <a:lstStyle/>
          <a:p>
            <a:pPr algn="ctr">
              <a:buNone/>
            </a:pPr>
            <a:r>
              <a:rPr lang="en-US" sz="4000" i="1" dirty="0" smtClean="0">
                <a:effectLst>
                  <a:glow rad="101600">
                    <a:schemeClr val="bg1">
                      <a:alpha val="60000"/>
                    </a:schemeClr>
                  </a:glow>
                </a:effectLst>
              </a:rPr>
              <a:t>“It is of the LORD'S mercies that we are not consumed, because his compassions fail not. They are new </a:t>
            </a:r>
          </a:p>
          <a:p>
            <a:pPr algn="ctr">
              <a:buNone/>
            </a:pPr>
            <a:r>
              <a:rPr lang="en-US" sz="4000" i="1" dirty="0" smtClean="0">
                <a:effectLst>
                  <a:glow rad="101600">
                    <a:schemeClr val="bg1">
                      <a:alpha val="60000"/>
                    </a:schemeClr>
                  </a:glow>
                </a:effectLst>
              </a:rPr>
              <a:t>every morning: great is </a:t>
            </a:r>
          </a:p>
          <a:p>
            <a:pPr algn="ctr">
              <a:buNone/>
            </a:pPr>
            <a:r>
              <a:rPr lang="en-US" sz="4000" i="1" dirty="0" smtClean="0">
                <a:effectLst>
                  <a:glow rad="101600">
                    <a:schemeClr val="bg1">
                      <a:alpha val="60000"/>
                    </a:schemeClr>
                  </a:glow>
                </a:effectLst>
              </a:rPr>
              <a:t>thy faithfulness.” </a:t>
            </a:r>
          </a:p>
          <a:p>
            <a:pPr algn="ctr">
              <a:buNone/>
            </a:pPr>
            <a:r>
              <a:rPr lang="en-US" sz="4000" i="1" dirty="0" smtClean="0">
                <a:effectLst>
                  <a:glow rad="101600">
                    <a:schemeClr val="bg1">
                      <a:alpha val="60000"/>
                    </a:schemeClr>
                  </a:glow>
                </a:effectLst>
              </a:rPr>
              <a:t>Lamentations 3:22-23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Old Testament\Solomon\Temple dedication\Temple singers 29-85.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Rectangle 2"/>
          <p:cNvSpPr/>
          <p:nvPr/>
        </p:nvSpPr>
        <p:spPr>
          <a:xfrm>
            <a:off x="4114800" y="0"/>
            <a:ext cx="4800600" cy="6740307"/>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“And when he (Jehoshaphat) had consulted with the people, he appointed singers unto the LORD, and that should praise the beauty of holiness, as they went out before the army, and to say, </a:t>
            </a:r>
            <a:r>
              <a:rPr lang="en-US" sz="3600" b="1" i="1" u="sng" dirty="0" smtClean="0">
                <a:solidFill>
                  <a:schemeClr val="bg1"/>
                </a:solidFill>
                <a:effectLst>
                  <a:glow rad="101600">
                    <a:schemeClr val="tx1">
                      <a:alpha val="60000"/>
                    </a:schemeClr>
                  </a:glow>
                </a:effectLst>
              </a:rPr>
              <a:t>Praise the LORD; for his mercy </a:t>
            </a:r>
            <a:r>
              <a:rPr lang="en-US" sz="3600" b="1" i="1" dirty="0" err="1" smtClean="0">
                <a:solidFill>
                  <a:schemeClr val="bg1"/>
                </a:solidFill>
                <a:effectLst>
                  <a:glow rad="101600">
                    <a:schemeClr val="tx1">
                      <a:alpha val="60000"/>
                    </a:schemeClr>
                  </a:glow>
                </a:effectLst>
              </a:rPr>
              <a:t>endureth</a:t>
            </a:r>
            <a:r>
              <a:rPr lang="en-US" sz="3600" b="1" i="1" dirty="0" smtClean="0">
                <a:solidFill>
                  <a:schemeClr val="bg1"/>
                </a:solidFill>
                <a:effectLst>
                  <a:glow rad="101600">
                    <a:schemeClr val="tx1">
                      <a:alpha val="60000"/>
                    </a:schemeClr>
                  </a:glow>
                </a:effectLst>
              </a:rPr>
              <a:t> for ever.” II </a:t>
            </a:r>
            <a:r>
              <a:rPr lang="en-US" sz="3600" b="1" i="1" dirty="0" err="1" smtClean="0">
                <a:solidFill>
                  <a:schemeClr val="bg1"/>
                </a:solidFill>
                <a:effectLst>
                  <a:glow rad="101600">
                    <a:schemeClr val="tx1">
                      <a:alpha val="60000"/>
                    </a:schemeClr>
                  </a:glow>
                </a:effectLst>
              </a:rPr>
              <a:t>Chor</a:t>
            </a:r>
            <a:r>
              <a:rPr lang="en-US" sz="3600" b="1" i="1" dirty="0" smtClean="0">
                <a:solidFill>
                  <a:schemeClr val="bg1"/>
                </a:solidFill>
                <a:effectLst>
                  <a:glow rad="101600">
                    <a:schemeClr val="tx1">
                      <a:alpha val="60000"/>
                    </a:schemeClr>
                  </a:glow>
                </a:effectLst>
              </a:rPr>
              <a:t>. 20:21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5257800" cy="1219200"/>
          </a:xfrm>
        </p:spPr>
        <p:txBody>
          <a:bodyPr/>
          <a:lstStyle/>
          <a:p>
            <a:r>
              <a:rPr lang="en-US" dirty="0" smtClean="0"/>
              <a:t>God’s mercy is…</a:t>
            </a:r>
            <a:endParaRPr lang="en-US" dirty="0"/>
          </a:p>
        </p:txBody>
      </p:sp>
      <p:sp>
        <p:nvSpPr>
          <p:cNvPr id="3" name="Content Placeholder 2"/>
          <p:cNvSpPr>
            <a:spLocks noGrp="1"/>
          </p:cNvSpPr>
          <p:nvPr>
            <p:ph idx="1"/>
          </p:nvPr>
        </p:nvSpPr>
        <p:spPr>
          <a:xfrm>
            <a:off x="228600" y="1600200"/>
            <a:ext cx="8915400" cy="5257800"/>
          </a:xfrm>
        </p:spPr>
        <p:txBody>
          <a:bodyPr>
            <a:normAutofit/>
          </a:bodyPr>
          <a:lstStyle/>
          <a:p>
            <a:r>
              <a:rPr lang="en-US" sz="3600" dirty="0" smtClean="0"/>
              <a:t>"great" </a:t>
            </a:r>
            <a:r>
              <a:rPr lang="en-US" sz="3600" i="1" dirty="0" smtClean="0"/>
              <a:t>(I Kings 3:6) </a:t>
            </a:r>
          </a:p>
          <a:p>
            <a:r>
              <a:rPr lang="en-US" sz="3600" dirty="0" smtClean="0"/>
              <a:t>"plenteous" </a:t>
            </a:r>
            <a:r>
              <a:rPr lang="en-US" sz="3600" i="1" dirty="0" smtClean="0"/>
              <a:t>(Psalm 86:5)</a:t>
            </a:r>
          </a:p>
          <a:p>
            <a:r>
              <a:rPr lang="en-US" sz="3600" dirty="0" smtClean="0"/>
              <a:t>"tender" </a:t>
            </a:r>
            <a:r>
              <a:rPr lang="en-US" sz="3600" i="1" dirty="0" smtClean="0"/>
              <a:t>(Luke 1:78)</a:t>
            </a:r>
          </a:p>
          <a:p>
            <a:r>
              <a:rPr lang="en-US" sz="3600" dirty="0" smtClean="0"/>
              <a:t>"abundant" </a:t>
            </a:r>
            <a:r>
              <a:rPr lang="en-US" sz="3600" i="1" dirty="0" smtClean="0"/>
              <a:t>(I </a:t>
            </a:r>
            <a:r>
              <a:rPr lang="en-US" sz="3600" i="1" dirty="0" smtClean="0"/>
              <a:t>Peter </a:t>
            </a:r>
            <a:r>
              <a:rPr lang="en-US" sz="3600" i="1" dirty="0" smtClean="0"/>
              <a:t>1:3) </a:t>
            </a:r>
          </a:p>
          <a:p>
            <a:r>
              <a:rPr lang="en-US" sz="3600" dirty="0" smtClean="0"/>
              <a:t>"from everlasting to everlasting" </a:t>
            </a:r>
            <a:r>
              <a:rPr lang="en-US" sz="3600" i="1" dirty="0" smtClean="0"/>
              <a:t>(Psalm 103:17) </a:t>
            </a:r>
          </a:p>
          <a:p>
            <a:r>
              <a:rPr lang="en-US" sz="3600" i="1" dirty="0" smtClean="0">
                <a:solidFill>
                  <a:srgbClr val="FFFF00"/>
                </a:solidFill>
              </a:rPr>
              <a:t>"I will sing aloud of Thy mercy" </a:t>
            </a:r>
            <a:r>
              <a:rPr lang="en-US" sz="3600" i="1" dirty="0" smtClean="0">
                <a:solidFill>
                  <a:srgbClr val="FFFF00"/>
                </a:solidFill>
              </a:rPr>
              <a:t>(Psalm 59:16</a:t>
            </a:r>
            <a:r>
              <a:rPr lang="en-US" sz="3600" i="1" dirty="0" smtClean="0">
                <a:solidFill>
                  <a:srgbClr val="FFFF00"/>
                </a:solidFill>
              </a:rPr>
              <a:t>)</a:t>
            </a:r>
            <a:endParaRPr lang="en-US" sz="3600" i="1" dirty="0">
              <a:solidFill>
                <a:srgbClr val="FFFF00"/>
              </a:solidFill>
            </a:endParaRPr>
          </a:p>
        </p:txBody>
      </p:sp>
      <p:pic>
        <p:nvPicPr>
          <p:cNvPr id="3074" name="Picture 2"/>
          <p:cNvPicPr>
            <a:picLocks noChangeAspect="1" noChangeArrowheads="1"/>
          </p:cNvPicPr>
          <p:nvPr/>
        </p:nvPicPr>
        <p:blipFill>
          <a:blip r:embed="rId3" cstate="print"/>
          <a:srcRect/>
          <a:stretch>
            <a:fillRect/>
          </a:stretch>
        </p:blipFill>
        <p:spPr bwMode="auto">
          <a:xfrm>
            <a:off x="5638800" y="228600"/>
            <a:ext cx="2976203" cy="3962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696200" cy="6354762"/>
          </a:xfrm>
        </p:spPr>
        <p:txBody>
          <a:bodyPr>
            <a:normAutofit/>
            <a:scene3d>
              <a:camera prst="orthographicFront"/>
              <a:lightRig rig="threePt" dir="t"/>
            </a:scene3d>
            <a:sp3d extrusionH="57150">
              <a:bevelT w="38100" h="38100" prst="convex"/>
            </a:sp3d>
          </a:bodyPr>
          <a:lstStyle/>
          <a:p>
            <a:r>
              <a:rPr lang="en-US" sz="6000" dirty="0" smtClean="0">
                <a:effectLst>
                  <a:glow rad="63500">
                    <a:schemeClr val="accent6">
                      <a:satMod val="175000"/>
                      <a:alpha val="40000"/>
                    </a:schemeClr>
                  </a:glow>
                </a:effectLst>
              </a:rPr>
              <a:t>In endeavoring to study the mercy of God as it is set forth in Scripture, a threefold distinction needs to be made.</a:t>
            </a:r>
            <a:endParaRPr lang="en-US" sz="6000" dirty="0">
              <a:effectLst>
                <a:glow rad="63500">
                  <a:schemeClr val="accent6">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marL="514350" indent="-514350">
              <a:buAutoNum type="arabicPeriod"/>
            </a:pPr>
            <a:r>
              <a:rPr lang="en-US" dirty="0" smtClean="0"/>
              <a:t>First, there is a general mercy of God, which is extended to His entire creation: </a:t>
            </a:r>
            <a:r>
              <a:rPr lang="en-US" i="1" dirty="0" smtClean="0">
                <a:solidFill>
                  <a:srgbClr val="FFFF00"/>
                </a:solidFill>
              </a:rPr>
              <a:t>"His </a:t>
            </a:r>
            <a:r>
              <a:rPr lang="en-US" i="1" u="sng" dirty="0" smtClean="0">
                <a:solidFill>
                  <a:srgbClr val="FFFF00"/>
                </a:solidFill>
              </a:rPr>
              <a:t>tender mercies </a:t>
            </a:r>
            <a:r>
              <a:rPr lang="en-US" i="1" dirty="0" smtClean="0">
                <a:solidFill>
                  <a:srgbClr val="FFFF00"/>
                </a:solidFill>
              </a:rPr>
              <a:t>are over all His </a:t>
            </a:r>
            <a:r>
              <a:rPr lang="en-US" i="1" dirty="0" smtClean="0">
                <a:solidFill>
                  <a:srgbClr val="FFFF00"/>
                </a:solidFill>
              </a:rPr>
              <a:t>works." </a:t>
            </a:r>
            <a:r>
              <a:rPr lang="en-US" i="1" dirty="0" smtClean="0">
                <a:solidFill>
                  <a:srgbClr val="FFFF00"/>
                </a:solidFill>
              </a:rPr>
              <a:t>(Psalm 145:9)</a:t>
            </a:r>
          </a:p>
          <a:p>
            <a:pPr marL="514350" indent="-514350">
              <a:buFont typeface="Wingdings" pitchFamily="2" charset="2"/>
              <a:buChar char="Ø"/>
            </a:pPr>
            <a:r>
              <a:rPr lang="en-US" i="1" dirty="0" smtClean="0">
                <a:solidFill>
                  <a:srgbClr val="FFFF00"/>
                </a:solidFill>
              </a:rPr>
              <a:t>“While the earth </a:t>
            </a:r>
            <a:r>
              <a:rPr lang="en-US" i="1" dirty="0" err="1" smtClean="0">
                <a:solidFill>
                  <a:srgbClr val="FFFF00"/>
                </a:solidFill>
              </a:rPr>
              <a:t>remaineth</a:t>
            </a:r>
            <a:r>
              <a:rPr lang="en-US" i="1" dirty="0" smtClean="0">
                <a:solidFill>
                  <a:srgbClr val="FFFF00"/>
                </a:solidFill>
              </a:rPr>
              <a:t>, seedtime and harvest, and cold and heat, and summer and winter, and day and night shall not cease.” Gen. 8:22 </a:t>
            </a:r>
          </a:p>
          <a:p>
            <a:pPr marL="514350" indent="-514350">
              <a:buFont typeface="Wingdings" pitchFamily="2" charset="2"/>
              <a:buChar char="Ø"/>
            </a:pPr>
            <a:r>
              <a:rPr lang="en-US" i="1" dirty="0" smtClean="0">
                <a:solidFill>
                  <a:srgbClr val="FFFF00"/>
                </a:solidFill>
              </a:rPr>
              <a:t>“God, who at sundry (variously) times and in divers (many ways) manners </a:t>
            </a:r>
            <a:r>
              <a:rPr lang="en-US" i="1" dirty="0" err="1" smtClean="0">
                <a:solidFill>
                  <a:srgbClr val="FFFF00"/>
                </a:solidFill>
              </a:rPr>
              <a:t>spake</a:t>
            </a:r>
            <a:r>
              <a:rPr lang="en-US" i="1" dirty="0" smtClean="0">
                <a:solidFill>
                  <a:srgbClr val="FFFF00"/>
                </a:solidFill>
              </a:rPr>
              <a:t> in time past unto the fathers by the prophets, Hath in these last days spoken unto us by his Son, whom he hath appointed heir of all things, by whom also he made the worlds; Who being the brightness of his glory, and the express image of his person, and upholding all things by the word of his power.” Heb. 1:1-3 </a:t>
            </a:r>
          </a:p>
          <a:p>
            <a:pPr marL="514350" indent="-514350">
              <a:buFont typeface="Wingdings" pitchFamily="2" charset="2"/>
              <a:buChar char="Ø"/>
            </a:pPr>
            <a:endParaRPr lang="en-US" i="1" dirty="0" smtClean="0">
              <a:solidFill>
                <a:srgbClr val="FFFF00"/>
              </a:solidFill>
            </a:endParaRPr>
          </a:p>
          <a:p>
            <a:pPr marL="514350" indent="-514350">
              <a:buFont typeface="Wingdings"/>
              <a:buChar char="Ø"/>
            </a:pPr>
            <a:endParaRPr lang="en-US" i="1" dirty="0" smtClean="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3" cstate="print"/>
          <a:srcRect/>
          <a:stretch>
            <a:fillRect/>
          </a:stretch>
        </p:blipFill>
        <p:spPr bwMode="auto">
          <a:xfrm>
            <a:off x="1752600" y="0"/>
            <a:ext cx="5760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fontScale="92500" lnSpcReduction="20000"/>
          </a:bodyPr>
          <a:lstStyle/>
          <a:p>
            <a:pPr>
              <a:buNone/>
            </a:pPr>
            <a:r>
              <a:rPr lang="en-US" sz="3600" dirty="0" smtClean="0"/>
              <a:t>2. Second, there is the mercy of God, which is exercised towards all the children of men - </a:t>
            </a:r>
            <a:r>
              <a:rPr lang="en-US" sz="3600" i="1" dirty="0" smtClean="0">
                <a:solidFill>
                  <a:srgbClr val="FFFF00"/>
                </a:solidFill>
              </a:rPr>
              <a:t>"He </a:t>
            </a:r>
            <a:r>
              <a:rPr lang="en-US" sz="3600" i="1" dirty="0" err="1" smtClean="0">
                <a:solidFill>
                  <a:srgbClr val="FFFF00"/>
                </a:solidFill>
              </a:rPr>
              <a:t>giveth</a:t>
            </a:r>
            <a:r>
              <a:rPr lang="en-US" sz="3600" i="1" dirty="0" smtClean="0">
                <a:solidFill>
                  <a:srgbClr val="FFFF00"/>
                </a:solidFill>
              </a:rPr>
              <a:t> to all life, and breath, and all things." (Acts 17:25)</a:t>
            </a:r>
            <a:endParaRPr lang="en-US" sz="3600" dirty="0" smtClean="0"/>
          </a:p>
          <a:p>
            <a:pPr>
              <a:buFont typeface="Wingdings"/>
              <a:buChar char="Ø"/>
            </a:pPr>
            <a:r>
              <a:rPr lang="en-US" sz="3600" dirty="0" smtClean="0"/>
              <a:t> Aiding and helping and them, regardless of their sins – </a:t>
            </a:r>
            <a:r>
              <a:rPr lang="en-US" sz="3600" i="1" dirty="0" smtClean="0">
                <a:solidFill>
                  <a:srgbClr val="FFFF00"/>
                </a:solidFill>
              </a:rPr>
              <a:t>“To the Lord our God belong</a:t>
            </a:r>
            <a:r>
              <a:rPr lang="en-US" sz="3600" i="1" u="sng" dirty="0" smtClean="0">
                <a:solidFill>
                  <a:srgbClr val="FFFF00"/>
                </a:solidFill>
              </a:rPr>
              <a:t> mercies </a:t>
            </a:r>
            <a:r>
              <a:rPr lang="en-US" sz="3600" i="1" dirty="0" smtClean="0">
                <a:solidFill>
                  <a:srgbClr val="FFFF00"/>
                </a:solidFill>
              </a:rPr>
              <a:t>and </a:t>
            </a:r>
            <a:r>
              <a:rPr lang="en-US" sz="3600" i="1" dirty="0" err="1" smtClean="0">
                <a:solidFill>
                  <a:srgbClr val="FFFF00"/>
                </a:solidFill>
              </a:rPr>
              <a:t>forgivenesses</a:t>
            </a:r>
            <a:r>
              <a:rPr lang="en-US" sz="3600" i="1" dirty="0" smtClean="0">
                <a:solidFill>
                  <a:srgbClr val="FFFF00"/>
                </a:solidFill>
              </a:rPr>
              <a:t>, though we have rebelled against him.” (Dan. 9:9) “For he </a:t>
            </a:r>
            <a:r>
              <a:rPr lang="en-US" sz="3600" i="1" dirty="0" err="1" smtClean="0">
                <a:solidFill>
                  <a:srgbClr val="FFFF00"/>
                </a:solidFill>
              </a:rPr>
              <a:t>saith</a:t>
            </a:r>
            <a:r>
              <a:rPr lang="en-US" sz="3600" i="1" dirty="0" smtClean="0">
                <a:solidFill>
                  <a:srgbClr val="FFFF00"/>
                </a:solidFill>
              </a:rPr>
              <a:t> to Moses, I will have </a:t>
            </a:r>
            <a:r>
              <a:rPr lang="en-US" sz="3600" i="1" u="sng" dirty="0" smtClean="0">
                <a:solidFill>
                  <a:srgbClr val="FFFF00"/>
                </a:solidFill>
              </a:rPr>
              <a:t>mercy</a:t>
            </a:r>
            <a:r>
              <a:rPr lang="en-US" sz="3600" i="1" dirty="0" smtClean="0">
                <a:solidFill>
                  <a:srgbClr val="FFFF00"/>
                </a:solidFill>
              </a:rPr>
              <a:t> on whom I will have mercy, and I will have compassion on whom I will have compassion.” (Rom. 9:15) </a:t>
            </a:r>
          </a:p>
          <a:p>
            <a:pPr>
              <a:buFont typeface="Wingdings"/>
              <a:buChar char="Ø"/>
            </a:pPr>
            <a:r>
              <a:rPr lang="en-US" sz="3600" dirty="0" smtClean="0"/>
              <a:t> To mankind God communicates all the necessities of life - </a:t>
            </a:r>
            <a:r>
              <a:rPr lang="en-US" sz="3600" i="1" dirty="0" smtClean="0">
                <a:solidFill>
                  <a:srgbClr val="FFFF00"/>
                </a:solidFill>
              </a:rPr>
              <a:t>“For He </a:t>
            </a:r>
            <a:r>
              <a:rPr lang="en-US" sz="3600" i="1" dirty="0" err="1" smtClean="0">
                <a:solidFill>
                  <a:srgbClr val="FFFF00"/>
                </a:solidFill>
              </a:rPr>
              <a:t>maketh</a:t>
            </a:r>
            <a:r>
              <a:rPr lang="en-US" sz="3600" i="1" dirty="0" smtClean="0">
                <a:solidFill>
                  <a:srgbClr val="FFFF00"/>
                </a:solidFill>
              </a:rPr>
              <a:t> His sun to rise on the evil and on the good, and </a:t>
            </a:r>
            <a:r>
              <a:rPr lang="en-US" sz="3600" i="1" dirty="0" err="1" smtClean="0">
                <a:solidFill>
                  <a:srgbClr val="FFFF00"/>
                </a:solidFill>
              </a:rPr>
              <a:t>sendeth</a:t>
            </a:r>
            <a:r>
              <a:rPr lang="en-US" sz="3600" i="1" dirty="0" smtClean="0">
                <a:solidFill>
                  <a:srgbClr val="FFFF00"/>
                </a:solidFill>
              </a:rPr>
              <a:t> rain on the just and on the unjust." (Matt. 5:45)</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3"/>
          <p:cNvPicPr>
            <a:picLocks noChangeAspect="1" noChangeArrowheads="1"/>
          </p:cNvPicPr>
          <p:nvPr/>
        </p:nvPicPr>
        <p:blipFill>
          <a:blip r:embed="rId3" cstate="print">
            <a:lum contrast="10000"/>
          </a:blip>
          <a:srcRect/>
          <a:stretch>
            <a:fillRect/>
          </a:stretch>
        </p:blipFill>
        <p:spPr bwMode="auto">
          <a:xfrm>
            <a:off x="1295400" y="0"/>
            <a:ext cx="7162800" cy="6938963"/>
          </a:xfrm>
          <a:prstGeom prst="rect">
            <a:avLst/>
          </a:prstGeom>
          <a:noFill/>
          <a:ln w="9525">
            <a:noFill/>
            <a:miter lim="800000"/>
            <a:headEnd/>
            <a:tailEnd/>
          </a:ln>
        </p:spPr>
      </p:pic>
      <p:sp>
        <p:nvSpPr>
          <p:cNvPr id="3" name="Rectangle 2"/>
          <p:cNvSpPr/>
          <p:nvPr/>
        </p:nvSpPr>
        <p:spPr>
          <a:xfrm>
            <a:off x="2286000" y="1828800"/>
            <a:ext cx="5334000" cy="1323439"/>
          </a:xfrm>
          <a:prstGeom prst="rect">
            <a:avLst/>
          </a:prstGeom>
        </p:spPr>
        <p:txBody>
          <a:bodyPr wrap="square">
            <a:spAutoFit/>
          </a:bodyPr>
          <a:lstStyle/>
          <a:p>
            <a:pPr algn="ctr"/>
            <a:r>
              <a:rPr lang="en-US" sz="4000" b="1" i="1" dirty="0" smtClean="0">
                <a:solidFill>
                  <a:schemeClr val="bg1"/>
                </a:solidFill>
              </a:rPr>
              <a:t>Praise the LORD; for his mercy </a:t>
            </a:r>
            <a:r>
              <a:rPr lang="en-US" sz="4000" b="1" i="1" dirty="0" err="1" smtClean="0">
                <a:solidFill>
                  <a:schemeClr val="bg1"/>
                </a:solidFill>
              </a:rPr>
              <a:t>endureth</a:t>
            </a:r>
            <a:r>
              <a:rPr lang="en-US" sz="4000" b="1" i="1" dirty="0" smtClean="0">
                <a:solidFill>
                  <a:schemeClr val="bg1"/>
                </a:solidFill>
              </a:rPr>
              <a:t> for ever</a:t>
            </a:r>
            <a:endParaRPr lang="en-US" sz="4000" b="1"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3. Third, there is a sovereign mercy which is reserved for the heirs of salvation</a:t>
            </a:r>
          </a:p>
          <a:p>
            <a:pPr>
              <a:buFont typeface="Wingdings"/>
              <a:buChar char="Ø"/>
            </a:pPr>
            <a:r>
              <a:rPr lang="en-US" dirty="0" smtClean="0"/>
              <a:t> Salvation - </a:t>
            </a:r>
            <a:r>
              <a:rPr lang="en-US" i="1" dirty="0" smtClean="0">
                <a:solidFill>
                  <a:srgbClr val="FFFF00"/>
                </a:solidFill>
              </a:rPr>
              <a:t>"Not by works of righteousness which we have done, but according to </a:t>
            </a:r>
            <a:r>
              <a:rPr lang="en-US" i="1" u="sng" dirty="0" smtClean="0">
                <a:solidFill>
                  <a:srgbClr val="FFFF00"/>
                </a:solidFill>
              </a:rPr>
              <a:t>His mercy</a:t>
            </a:r>
            <a:r>
              <a:rPr lang="en-US" i="1" dirty="0" smtClean="0">
                <a:solidFill>
                  <a:srgbClr val="FFFF00"/>
                </a:solidFill>
              </a:rPr>
              <a:t> He saved </a:t>
            </a:r>
            <a:r>
              <a:rPr lang="en-US" i="1" dirty="0" smtClean="0">
                <a:solidFill>
                  <a:srgbClr val="FFFF00"/>
                </a:solidFill>
              </a:rPr>
              <a:t>us." </a:t>
            </a:r>
            <a:r>
              <a:rPr lang="en-US" i="1" dirty="0" smtClean="0">
                <a:solidFill>
                  <a:srgbClr val="FFFF00"/>
                </a:solidFill>
              </a:rPr>
              <a:t>(Titus 3:5) </a:t>
            </a:r>
          </a:p>
          <a:p>
            <a:pPr>
              <a:buFont typeface="Arial" charset="0"/>
              <a:buChar char="•"/>
            </a:pPr>
            <a:r>
              <a:rPr lang="en-US" i="1" dirty="0" smtClean="0">
                <a:solidFill>
                  <a:srgbClr val="FFFF00"/>
                </a:solidFill>
              </a:rPr>
              <a:t>“Who </a:t>
            </a:r>
            <a:r>
              <a:rPr lang="en-US" i="1" dirty="0" err="1" smtClean="0">
                <a:solidFill>
                  <a:srgbClr val="FFFF00"/>
                </a:solidFill>
              </a:rPr>
              <a:t>redeemeth</a:t>
            </a:r>
            <a:r>
              <a:rPr lang="en-US" i="1" dirty="0" smtClean="0">
                <a:solidFill>
                  <a:srgbClr val="FFFF00"/>
                </a:solidFill>
              </a:rPr>
              <a:t> thy life from destruction; who </a:t>
            </a:r>
            <a:r>
              <a:rPr lang="en-US" i="1" dirty="0" err="1" smtClean="0">
                <a:solidFill>
                  <a:srgbClr val="FFFF00"/>
                </a:solidFill>
              </a:rPr>
              <a:t>crowneth</a:t>
            </a:r>
            <a:r>
              <a:rPr lang="en-US" i="1" dirty="0" smtClean="0">
                <a:solidFill>
                  <a:srgbClr val="FFFF00"/>
                </a:solidFill>
              </a:rPr>
              <a:t> thee with </a:t>
            </a:r>
            <a:r>
              <a:rPr lang="en-US" i="1" dirty="0" err="1" smtClean="0">
                <a:solidFill>
                  <a:srgbClr val="FFFF00"/>
                </a:solidFill>
              </a:rPr>
              <a:t>lovingkindness</a:t>
            </a:r>
            <a:r>
              <a:rPr lang="en-US" i="1" dirty="0" smtClean="0">
                <a:solidFill>
                  <a:srgbClr val="FFFF00"/>
                </a:solidFill>
              </a:rPr>
              <a:t> and </a:t>
            </a:r>
            <a:r>
              <a:rPr lang="en-US" i="1" u="sng" dirty="0" smtClean="0">
                <a:solidFill>
                  <a:srgbClr val="FFFF00"/>
                </a:solidFill>
              </a:rPr>
              <a:t>tender mercies</a:t>
            </a:r>
            <a:r>
              <a:rPr lang="en-US" i="1" dirty="0" smtClean="0">
                <a:solidFill>
                  <a:srgbClr val="FFFF00"/>
                </a:solidFill>
              </a:rPr>
              <a:t>.” (Psalm 103:4) </a:t>
            </a:r>
          </a:p>
          <a:p>
            <a:pPr>
              <a:buFont typeface="Arial" charset="0"/>
              <a:buChar char="•"/>
            </a:pPr>
            <a:r>
              <a:rPr lang="en-US" i="1" dirty="0" smtClean="0">
                <a:solidFill>
                  <a:srgbClr val="FFFF00"/>
                </a:solidFill>
              </a:rPr>
              <a:t>“But God, who is </a:t>
            </a:r>
            <a:r>
              <a:rPr lang="en-US" i="1" u="sng" dirty="0" smtClean="0">
                <a:solidFill>
                  <a:srgbClr val="FFFF00"/>
                </a:solidFill>
              </a:rPr>
              <a:t>rich in mercy</a:t>
            </a:r>
            <a:r>
              <a:rPr lang="en-US" i="1" dirty="0" smtClean="0">
                <a:solidFill>
                  <a:srgbClr val="FFFF00"/>
                </a:solidFill>
              </a:rPr>
              <a:t>, for his great love wherewith he loved us, Even when we were dead in sins, hath quickened us together with Christ, by grace ye are saved.” (Ephesians 2:4-5)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 Israel – </a:t>
            </a:r>
            <a:r>
              <a:rPr lang="en-US" i="1" dirty="0" smtClean="0">
                <a:solidFill>
                  <a:srgbClr val="FFFF00"/>
                </a:solidFill>
              </a:rPr>
              <a:t>“Yet thou in thy </a:t>
            </a:r>
            <a:r>
              <a:rPr lang="en-US" i="1" u="sng" dirty="0" smtClean="0">
                <a:solidFill>
                  <a:srgbClr val="FFFF00"/>
                </a:solidFill>
              </a:rPr>
              <a:t>manifold mercies </a:t>
            </a:r>
            <a:r>
              <a:rPr lang="en-US" i="1" dirty="0" err="1" smtClean="0">
                <a:solidFill>
                  <a:srgbClr val="FFFF00"/>
                </a:solidFill>
              </a:rPr>
              <a:t>forsookest</a:t>
            </a:r>
            <a:r>
              <a:rPr lang="en-US" i="1" dirty="0" smtClean="0">
                <a:solidFill>
                  <a:srgbClr val="FFFF00"/>
                </a:solidFill>
              </a:rPr>
              <a:t> them not in the wilderness: the pillar of the cloud departed not from them by day, to lead them in the way; neither the pillar of fire by night, to </a:t>
            </a:r>
            <a:r>
              <a:rPr lang="en-US" i="1" dirty="0" err="1" smtClean="0">
                <a:solidFill>
                  <a:srgbClr val="FFFF00"/>
                </a:solidFill>
              </a:rPr>
              <a:t>shew</a:t>
            </a:r>
            <a:r>
              <a:rPr lang="en-US" i="1" dirty="0" smtClean="0">
                <a:solidFill>
                  <a:srgbClr val="FFFF00"/>
                </a:solidFill>
              </a:rPr>
              <a:t> them light, and the way wherein they should go. …Nevertheless for thy </a:t>
            </a:r>
            <a:r>
              <a:rPr lang="en-US" i="1" u="sng" dirty="0" smtClean="0">
                <a:solidFill>
                  <a:srgbClr val="FFFF00"/>
                </a:solidFill>
              </a:rPr>
              <a:t>great mercies</a:t>
            </a:r>
            <a:r>
              <a:rPr lang="en-US" i="1" dirty="0" smtClean="0">
                <a:solidFill>
                  <a:srgbClr val="FFFF00"/>
                </a:solidFill>
              </a:rPr>
              <a:t>' sake thou didst not utterly consume them, nor forsake them; for thou art a gracious and </a:t>
            </a:r>
            <a:r>
              <a:rPr lang="en-US" i="1" u="sng" dirty="0" smtClean="0">
                <a:solidFill>
                  <a:srgbClr val="FFFF00"/>
                </a:solidFill>
              </a:rPr>
              <a:t>merciful God</a:t>
            </a:r>
            <a:r>
              <a:rPr lang="en-US" i="1" dirty="0" smtClean="0">
                <a:solidFill>
                  <a:srgbClr val="FFFF00"/>
                </a:solidFill>
              </a:rPr>
              <a:t>.” (Ne 9:19, 31)</a:t>
            </a:r>
          </a:p>
          <a:p>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5133825" y="3962400"/>
            <a:ext cx="3857775" cy="2895600"/>
          </a:xfrm>
          <a:prstGeom prst="rect">
            <a:avLst/>
          </a:prstGeom>
          <a:ln>
            <a:noFill/>
          </a:ln>
          <a:effectLst>
            <a:softEdge rad="112500"/>
          </a:effectLst>
        </p:spPr>
      </p:pic>
      <p:pic>
        <p:nvPicPr>
          <p:cNvPr id="5123" name="Picture 3"/>
          <p:cNvPicPr>
            <a:picLocks noChangeAspect="1" noChangeArrowheads="1"/>
          </p:cNvPicPr>
          <p:nvPr/>
        </p:nvPicPr>
        <p:blipFill>
          <a:blip r:embed="rId4" cstate="print"/>
          <a:srcRect/>
          <a:stretch>
            <a:fillRect/>
          </a:stretch>
        </p:blipFill>
        <p:spPr bwMode="auto">
          <a:xfrm>
            <a:off x="304800" y="3996116"/>
            <a:ext cx="4095750" cy="286188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20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Font typeface="Wingdings"/>
              <a:buChar char="Ø"/>
            </a:pPr>
            <a:r>
              <a:rPr lang="en-US" dirty="0" smtClean="0"/>
              <a:t> Church – </a:t>
            </a:r>
            <a:r>
              <a:rPr lang="en-US" i="1" dirty="0" smtClean="0">
                <a:solidFill>
                  <a:srgbClr val="FFFF00"/>
                </a:solidFill>
              </a:rPr>
              <a:t>“Blessed be the God and Father of our Lord Jesus Christ, which according to</a:t>
            </a:r>
            <a:r>
              <a:rPr lang="en-US" i="1" u="sng" dirty="0" smtClean="0">
                <a:solidFill>
                  <a:srgbClr val="FFFF00"/>
                </a:solidFill>
              </a:rPr>
              <a:t> his abundant mercy</a:t>
            </a:r>
            <a:r>
              <a:rPr lang="en-US" i="1" dirty="0" smtClean="0">
                <a:solidFill>
                  <a:srgbClr val="FFFF00"/>
                </a:solidFill>
              </a:rPr>
              <a:t> hath begotten us again unto a lively hope by the resurrection of Jesus Christ from the dead, To an inheritance incorruptible, and undefiled, and that </a:t>
            </a:r>
            <a:r>
              <a:rPr lang="en-US" i="1" dirty="0" err="1" smtClean="0">
                <a:solidFill>
                  <a:srgbClr val="FFFF00"/>
                </a:solidFill>
              </a:rPr>
              <a:t>fadeth</a:t>
            </a:r>
            <a:r>
              <a:rPr lang="en-US" i="1" dirty="0" smtClean="0">
                <a:solidFill>
                  <a:srgbClr val="FFFF00"/>
                </a:solidFill>
              </a:rPr>
              <a:t> not away, reserved in heaven for you.”            (I Peter 1:3-4) </a:t>
            </a:r>
          </a:p>
          <a:p>
            <a:pPr>
              <a:buNone/>
            </a:pPr>
            <a:r>
              <a:rPr lang="en-US" i="1" dirty="0" smtClean="0">
                <a:solidFill>
                  <a:srgbClr val="FFFF00"/>
                </a:solidFill>
              </a:rPr>
              <a:t>   “What if God, willing to </a:t>
            </a:r>
            <a:r>
              <a:rPr lang="en-US" i="1" dirty="0" err="1" smtClean="0">
                <a:solidFill>
                  <a:srgbClr val="FFFF00"/>
                </a:solidFill>
              </a:rPr>
              <a:t>shew</a:t>
            </a:r>
            <a:r>
              <a:rPr lang="en-US" i="1" dirty="0" smtClean="0">
                <a:solidFill>
                  <a:srgbClr val="FFFF00"/>
                </a:solidFill>
              </a:rPr>
              <a:t> his wrath, and to make his power known, endured with much longsuffering the vessels of wrath fitted to destruction: And that he might make known the riches of his glory on the </a:t>
            </a:r>
            <a:r>
              <a:rPr lang="en-US" i="1" u="sng" dirty="0" smtClean="0">
                <a:solidFill>
                  <a:srgbClr val="FFFF00"/>
                </a:solidFill>
              </a:rPr>
              <a:t>vessels of mercy</a:t>
            </a:r>
            <a:r>
              <a:rPr lang="en-US" i="1" dirty="0" smtClean="0">
                <a:solidFill>
                  <a:srgbClr val="FFFF00"/>
                </a:solidFill>
              </a:rPr>
              <a:t>, which he had afore prepared unto glory,  Even us, whom he hath called, not of the Jews only, but also of the Gentiles.” (Romans 9:22-23) </a:t>
            </a:r>
          </a:p>
          <a:p>
            <a:pPr>
              <a:buNone/>
            </a:pPr>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Font typeface="Wingdings"/>
              <a:buChar char="Ø"/>
            </a:pPr>
            <a:r>
              <a:rPr lang="en-US" sz="3600" dirty="0" smtClean="0"/>
              <a:t> Backslider – </a:t>
            </a:r>
          </a:p>
          <a:p>
            <a:r>
              <a:rPr lang="en-US" sz="3600" i="1" dirty="0" smtClean="0">
                <a:solidFill>
                  <a:srgbClr val="FFFF00"/>
                </a:solidFill>
              </a:rPr>
              <a:t>“But though he cause grief (backslider), yet will he have compassion according to the </a:t>
            </a:r>
            <a:r>
              <a:rPr lang="en-US" sz="3600" i="1" u="sng" dirty="0" smtClean="0">
                <a:solidFill>
                  <a:srgbClr val="FFFF00"/>
                </a:solidFill>
              </a:rPr>
              <a:t>multitude of his mercies</a:t>
            </a:r>
            <a:r>
              <a:rPr lang="en-US" sz="3600" i="1" dirty="0" smtClean="0">
                <a:solidFill>
                  <a:srgbClr val="FFFF00"/>
                </a:solidFill>
              </a:rPr>
              <a:t>.” (Lam. 3:32)</a:t>
            </a:r>
          </a:p>
          <a:p>
            <a:r>
              <a:rPr lang="en-US" sz="3600" i="1" dirty="0" smtClean="0">
                <a:solidFill>
                  <a:srgbClr val="FFFF00"/>
                </a:solidFill>
              </a:rPr>
              <a:t>“Go and proclaim these words toward the north, and say, Return, thou backsliding Israel, </a:t>
            </a:r>
            <a:r>
              <a:rPr lang="en-US" sz="3600" i="1" dirty="0" err="1" smtClean="0">
                <a:solidFill>
                  <a:srgbClr val="FFFF00"/>
                </a:solidFill>
              </a:rPr>
              <a:t>saith</a:t>
            </a:r>
            <a:r>
              <a:rPr lang="en-US" sz="3600" i="1" dirty="0" smtClean="0">
                <a:solidFill>
                  <a:srgbClr val="FFFF00"/>
                </a:solidFill>
              </a:rPr>
              <a:t> the LORD; and I will not cause mine anger to fall upon you: for </a:t>
            </a:r>
            <a:r>
              <a:rPr lang="en-US" sz="3600" i="1" u="sng" dirty="0" smtClean="0">
                <a:solidFill>
                  <a:srgbClr val="FFFF00"/>
                </a:solidFill>
              </a:rPr>
              <a:t>I am merciful</a:t>
            </a:r>
            <a:r>
              <a:rPr lang="en-US" sz="3600" i="1" dirty="0" smtClean="0">
                <a:solidFill>
                  <a:srgbClr val="FFFF00"/>
                </a:solidFill>
              </a:rPr>
              <a:t>, </a:t>
            </a:r>
            <a:r>
              <a:rPr lang="en-US" sz="3600" i="1" dirty="0" err="1" smtClean="0">
                <a:solidFill>
                  <a:srgbClr val="FFFF00"/>
                </a:solidFill>
              </a:rPr>
              <a:t>saith</a:t>
            </a:r>
            <a:r>
              <a:rPr lang="en-US" sz="3600" i="1" dirty="0" smtClean="0">
                <a:solidFill>
                  <a:srgbClr val="FFFF00"/>
                </a:solidFill>
              </a:rPr>
              <a:t> the LORD, and I will not keep anger for ever.” (Jer. 3:12)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 y="-1"/>
            <a:ext cx="9144000" cy="728641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Autofit/>
          </a:bodyPr>
          <a:lstStyle/>
          <a:p>
            <a:r>
              <a:rPr lang="en-US" sz="3600" dirty="0" smtClean="0"/>
              <a:t>Application of this attribute of God </a:t>
            </a:r>
            <a:br>
              <a:rPr lang="en-US" sz="3600" dirty="0" smtClean="0"/>
            </a:br>
            <a:r>
              <a:rPr lang="en-US" sz="3600" dirty="0" smtClean="0"/>
              <a:t>in our own personal lives</a:t>
            </a:r>
            <a:endParaRPr lang="en-US" sz="3600" dirty="0"/>
          </a:p>
        </p:txBody>
      </p:sp>
      <p:sp>
        <p:nvSpPr>
          <p:cNvPr id="3" name="Content Placeholder 2"/>
          <p:cNvSpPr>
            <a:spLocks noGrp="1"/>
          </p:cNvSpPr>
          <p:nvPr>
            <p:ph idx="1"/>
          </p:nvPr>
        </p:nvSpPr>
        <p:spPr>
          <a:xfrm>
            <a:off x="0" y="1600200"/>
            <a:ext cx="9144000" cy="5257800"/>
          </a:xfrm>
        </p:spPr>
        <p:txBody>
          <a:bodyPr>
            <a:normAutofit fontScale="92500" lnSpcReduction="20000"/>
          </a:bodyPr>
          <a:lstStyle/>
          <a:p>
            <a:r>
              <a:rPr lang="en-US" i="1" dirty="0" smtClean="0"/>
              <a:t>Rom. 12:1 “I beseech you therefore, brethren, by the </a:t>
            </a:r>
            <a:r>
              <a:rPr lang="en-US" i="1" u="sng" dirty="0" smtClean="0"/>
              <a:t>mercies of God</a:t>
            </a:r>
            <a:r>
              <a:rPr lang="en-US" i="1" dirty="0" smtClean="0"/>
              <a:t>, that ye present your bodies a living sacrifice, holy, acceptable unto God, which is your reasonable service.”</a:t>
            </a:r>
          </a:p>
          <a:p>
            <a:r>
              <a:rPr lang="en-US" i="1" dirty="0" smtClean="0"/>
              <a:t> Col. 3:12 “Put on therefore, as the elect of God, holy and beloved, </a:t>
            </a:r>
            <a:r>
              <a:rPr lang="en-US" i="1" u="sng" dirty="0" smtClean="0"/>
              <a:t>bowels of mercies</a:t>
            </a:r>
            <a:r>
              <a:rPr lang="en-US" i="1" dirty="0" smtClean="0"/>
              <a:t>, kindness, humbleness of mind, meekness, longsuffering…”</a:t>
            </a:r>
          </a:p>
          <a:p>
            <a:r>
              <a:rPr lang="en-US" i="1" dirty="0" smtClean="0"/>
              <a:t>II Cor. 1:3-4  “Blessed be God, even the Father of our Lord Jesus Christ, the </a:t>
            </a:r>
            <a:r>
              <a:rPr lang="en-US" i="1" u="sng" dirty="0" smtClean="0"/>
              <a:t>Father of mercies</a:t>
            </a:r>
            <a:r>
              <a:rPr lang="en-US" i="1" dirty="0" smtClean="0"/>
              <a:t>, and the God of all comfort; Who </a:t>
            </a:r>
            <a:r>
              <a:rPr lang="en-US" i="1" dirty="0" err="1" smtClean="0"/>
              <a:t>comforteth</a:t>
            </a:r>
            <a:r>
              <a:rPr lang="en-US" i="1" dirty="0" smtClean="0"/>
              <a:t> us in all our tribulation, that we may be able to comfort them which are in any trouble, by the comfort wherewith we ourselves are comforted of God.”</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300" i="1" dirty="0" smtClean="0"/>
              <a:t> Heb. 4:16 “Let us therefore come boldly unto the throne of grace, that we may </a:t>
            </a:r>
            <a:r>
              <a:rPr lang="en-US" sz="3300" i="1" u="sng" dirty="0" smtClean="0"/>
              <a:t>obtain mercy</a:t>
            </a:r>
            <a:r>
              <a:rPr lang="en-US" sz="3300" i="1" dirty="0" smtClean="0"/>
              <a:t>, and find grace to help in time of need.”</a:t>
            </a:r>
          </a:p>
          <a:p>
            <a:r>
              <a:rPr lang="en-US" sz="3300" i="1" dirty="0" smtClean="0"/>
              <a:t> II Cor. 4:1 “Therefore seeing we have this ministry, as we have </a:t>
            </a:r>
            <a:r>
              <a:rPr lang="en-US" sz="3300" i="1" u="sng" dirty="0" smtClean="0"/>
              <a:t>received mercy</a:t>
            </a:r>
            <a:r>
              <a:rPr lang="en-US" sz="3300" i="1" dirty="0" smtClean="0"/>
              <a:t>, we faint not.”</a:t>
            </a:r>
          </a:p>
          <a:p>
            <a:r>
              <a:rPr lang="en-US" sz="3300" i="1" dirty="0" smtClean="0"/>
              <a:t>Phil. 2:1-4 “If there be therefore any consolation in Christ, if any comfort of love, if any fellowship of the Spirit, if any </a:t>
            </a:r>
            <a:r>
              <a:rPr lang="en-US" sz="3300" i="1" u="sng" dirty="0" smtClean="0"/>
              <a:t>bowels and mercies</a:t>
            </a:r>
            <a:r>
              <a:rPr lang="en-US" sz="3300" i="1" dirty="0" smtClean="0"/>
              <a:t>, </a:t>
            </a:r>
            <a:r>
              <a:rPr lang="en-US" sz="3300" i="1" dirty="0" err="1" smtClean="0"/>
              <a:t>Fulfil</a:t>
            </a:r>
            <a:r>
              <a:rPr lang="en-US" sz="3300" i="1" dirty="0" smtClean="0"/>
              <a:t> ye my joy, that ye be likeminded, having the same love, being of one accord, of one mind. Let nothing be done through strife or vainglory; but in lowliness of mind let each esteem other better than themselves.”</a:t>
            </a:r>
            <a:endParaRPr lang="en-US" sz="33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ln>
            <a:solidFill>
              <a:schemeClr val="bg1"/>
            </a:solidFill>
          </a:ln>
        </p:spPr>
        <p:txBody>
          <a:bodyPr>
            <a:normAutofit/>
          </a:bodyPr>
          <a:lstStyle/>
          <a:p>
            <a:r>
              <a:rPr lang="en-US" sz="3600" i="1" dirty="0" smtClean="0"/>
              <a:t>“He hath </a:t>
            </a:r>
            <a:r>
              <a:rPr lang="en-US" sz="3600" i="1" dirty="0" err="1" smtClean="0"/>
              <a:t>shewed</a:t>
            </a:r>
            <a:r>
              <a:rPr lang="en-US" sz="3600" i="1" dirty="0" smtClean="0"/>
              <a:t> thee, O man, what is good; and what doth the LORD require of thee, but to do justly, and to </a:t>
            </a:r>
            <a:r>
              <a:rPr lang="en-US" sz="3600" i="1" u="sng" dirty="0" smtClean="0"/>
              <a:t>love mercy</a:t>
            </a:r>
            <a:r>
              <a:rPr lang="en-US" sz="3600" i="1" dirty="0" smtClean="0"/>
              <a:t>, and to walk humbly with thy God?” </a:t>
            </a:r>
            <a:r>
              <a:rPr lang="en-US" sz="3600" i="1" dirty="0" smtClean="0"/>
              <a:t>Micah 6:8 </a:t>
            </a:r>
            <a:endParaRPr lang="en-US" sz="3600" i="1" dirty="0" smtClean="0"/>
          </a:p>
          <a:p>
            <a:r>
              <a:rPr lang="en-US" sz="3600" i="1" dirty="0" smtClean="0"/>
              <a:t>“Keep yourselves in the love of God,</a:t>
            </a:r>
            <a:r>
              <a:rPr lang="en-US" sz="3600" i="1" u="sng" dirty="0" smtClean="0"/>
              <a:t> looking for the mercy</a:t>
            </a:r>
            <a:r>
              <a:rPr lang="en-US" sz="3600" i="1" dirty="0" smtClean="0"/>
              <a:t> of our Lord Jesus Christ unto eternal life.” Jude 1:21 </a:t>
            </a:r>
          </a:p>
          <a:p>
            <a:r>
              <a:rPr lang="en-US" sz="3600" i="1" dirty="0" smtClean="0"/>
              <a:t>“He that </a:t>
            </a:r>
            <a:r>
              <a:rPr lang="en-US" sz="3600" i="1" dirty="0" err="1" smtClean="0"/>
              <a:t>followeth</a:t>
            </a:r>
            <a:r>
              <a:rPr lang="en-US" sz="3600" i="1" dirty="0" smtClean="0"/>
              <a:t> after righteousness and </a:t>
            </a:r>
            <a:r>
              <a:rPr lang="en-US" sz="3600" i="1" u="sng" dirty="0" smtClean="0"/>
              <a:t>mercy</a:t>
            </a:r>
            <a:r>
              <a:rPr lang="en-US" sz="3600" i="1" dirty="0" smtClean="0"/>
              <a:t> </a:t>
            </a:r>
            <a:r>
              <a:rPr lang="en-US" sz="3600" i="1" dirty="0" err="1" smtClean="0"/>
              <a:t>findeth</a:t>
            </a:r>
            <a:r>
              <a:rPr lang="en-US" sz="3600" i="1" dirty="0" smtClean="0"/>
              <a:t> life.” Prov. 21:21 </a:t>
            </a:r>
          </a:p>
          <a:p>
            <a:r>
              <a:rPr lang="en-US" sz="3600" i="1" dirty="0" smtClean="0"/>
              <a:t>“O give thanks unto the God of gods: for </a:t>
            </a:r>
            <a:r>
              <a:rPr lang="en-US" sz="3600" i="1" u="sng" dirty="0" smtClean="0"/>
              <a:t>his mercy</a:t>
            </a:r>
            <a:r>
              <a:rPr lang="en-US" sz="3600" i="1" dirty="0" smtClean="0"/>
              <a:t> </a:t>
            </a:r>
            <a:r>
              <a:rPr lang="en-US" sz="3600" i="1" dirty="0" err="1" smtClean="0"/>
              <a:t>endureth</a:t>
            </a:r>
            <a:r>
              <a:rPr lang="en-US" sz="3600" i="1" dirty="0" smtClean="0"/>
              <a:t> for ever.” Psalm 136:2 </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David’s prayer for forgiveness</a:t>
            </a:r>
            <a:br>
              <a:rPr lang="en-US" dirty="0" smtClean="0"/>
            </a:br>
            <a:r>
              <a:rPr lang="en-US" i="1" dirty="0" smtClean="0"/>
              <a:t>(Psalm 51)</a:t>
            </a:r>
            <a:endParaRPr lang="en-US" i="1" dirty="0"/>
          </a:p>
        </p:txBody>
      </p:sp>
      <p:pic>
        <p:nvPicPr>
          <p:cNvPr id="91138" name="Picture 2"/>
          <p:cNvPicPr>
            <a:picLocks noChangeAspect="1" noChangeArrowheads="1"/>
          </p:cNvPicPr>
          <p:nvPr/>
        </p:nvPicPr>
        <p:blipFill>
          <a:blip r:embed="rId3" cstate="print"/>
          <a:srcRect l="50000" b="2000"/>
          <a:stretch>
            <a:fillRect/>
          </a:stretch>
        </p:blipFill>
        <p:spPr bwMode="auto">
          <a:xfrm>
            <a:off x="2590800" y="1676400"/>
            <a:ext cx="4114800" cy="504063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186309"/>
          </a:xfrm>
          <a:prstGeom prst="rect">
            <a:avLst/>
          </a:prstGeom>
        </p:spPr>
        <p:txBody>
          <a:bodyPr wrap="square">
            <a:spAutoFit/>
          </a:bodyPr>
          <a:lstStyle/>
          <a:p>
            <a:pPr algn="ctr"/>
            <a:r>
              <a:rPr lang="en-US" sz="3600" i="1" dirty="0" smtClean="0"/>
              <a:t>“Have </a:t>
            </a:r>
            <a:r>
              <a:rPr lang="en-US" sz="3600" i="1" u="sng" dirty="0" smtClean="0"/>
              <a:t>mercy </a:t>
            </a:r>
            <a:r>
              <a:rPr lang="en-US" sz="3600" i="1" dirty="0" smtClean="0"/>
              <a:t>upon me, O God, according to thy </a:t>
            </a:r>
            <a:r>
              <a:rPr lang="en-US" sz="3600" i="1" dirty="0" err="1" smtClean="0"/>
              <a:t>lovingkindness</a:t>
            </a:r>
            <a:r>
              <a:rPr lang="en-US" sz="3600" i="1" dirty="0" smtClean="0"/>
              <a:t>: according unto the multitude of thy </a:t>
            </a:r>
            <a:r>
              <a:rPr lang="en-US" sz="3600" i="1" u="sng" dirty="0" smtClean="0"/>
              <a:t>tender mercies </a:t>
            </a:r>
            <a:r>
              <a:rPr lang="en-US" sz="3600" i="1" dirty="0" smtClean="0"/>
              <a:t>blot out my transgressions. Wash me </a:t>
            </a:r>
            <a:r>
              <a:rPr lang="en-US" sz="3600" i="1" dirty="0" err="1" smtClean="0"/>
              <a:t>throughly</a:t>
            </a:r>
            <a:r>
              <a:rPr lang="en-US" sz="3600" i="1" dirty="0" smtClean="0"/>
              <a:t> from mine iniquity, and cleanse me from my sin. For I acknowledge my transgressions: and my sin is ever before me. Against thee, thee only, have I sinned, and done this evil in thy sight: that thou </a:t>
            </a:r>
            <a:r>
              <a:rPr lang="en-US" sz="3600" i="1" dirty="0" err="1" smtClean="0"/>
              <a:t>mightest</a:t>
            </a:r>
            <a:r>
              <a:rPr lang="en-US" sz="3600" i="1" dirty="0" smtClean="0"/>
              <a:t> be justified when thou </a:t>
            </a:r>
            <a:r>
              <a:rPr lang="en-US" sz="3600" i="1" dirty="0" err="1" smtClean="0"/>
              <a:t>speakest</a:t>
            </a:r>
            <a:r>
              <a:rPr lang="en-US" sz="3600" i="1" dirty="0" smtClean="0"/>
              <a:t>, and be clear when thou </a:t>
            </a:r>
            <a:r>
              <a:rPr lang="en-US" sz="3600" i="1" dirty="0" err="1" smtClean="0"/>
              <a:t>judgest</a:t>
            </a:r>
            <a:r>
              <a:rPr lang="en-US" sz="3600" i="1" dirty="0" smtClean="0"/>
              <a:t>. Behold, I was </a:t>
            </a:r>
            <a:r>
              <a:rPr lang="en-US" sz="3600" i="1" dirty="0" err="1" smtClean="0"/>
              <a:t>shapen</a:t>
            </a:r>
            <a:r>
              <a:rPr lang="en-US" sz="3600" i="1" dirty="0" smtClean="0"/>
              <a:t> in iniquity; and in sin did my mother conceive me…</a:t>
            </a:r>
            <a:endParaRPr lang="en-US" sz="3600" i="1"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494085"/>
          </a:xfrm>
          <a:prstGeom prst="rect">
            <a:avLst/>
          </a:prstGeom>
        </p:spPr>
        <p:txBody>
          <a:bodyPr wrap="square">
            <a:spAutoFit/>
          </a:bodyPr>
          <a:lstStyle/>
          <a:p>
            <a:pPr algn="ctr"/>
            <a:r>
              <a:rPr lang="en-US" sz="3200" i="1" dirty="0" smtClean="0"/>
              <a:t>Behold, thou </a:t>
            </a:r>
            <a:r>
              <a:rPr lang="en-US" sz="3200" i="1" dirty="0" err="1" smtClean="0"/>
              <a:t>desirest</a:t>
            </a:r>
            <a:r>
              <a:rPr lang="en-US" sz="3200" i="1" dirty="0" smtClean="0"/>
              <a:t> truth in the inward parts: and in the hidden part thou </a:t>
            </a:r>
            <a:r>
              <a:rPr lang="en-US" sz="3200" i="1" dirty="0" err="1" smtClean="0"/>
              <a:t>shalt</a:t>
            </a:r>
            <a:r>
              <a:rPr lang="en-US" sz="3200" i="1" dirty="0" smtClean="0"/>
              <a:t> make me to know wisdom. Purge me with hyssop, and I shall be clean: wash me, and I shall be whiter than snow. Make me to hear joy and gladness; that the bones which thou hast broken may rejoice. Hide thy face from my sins, and blot out all mine iniquities. Create in me a clean heart, O God; and renew a right spirit within me. Cast me not away from thy presence; and take not thy holy spirit </a:t>
            </a:r>
          </a:p>
          <a:p>
            <a:pPr algn="ctr"/>
            <a:r>
              <a:rPr lang="en-US" sz="3200" i="1" dirty="0" smtClean="0"/>
              <a:t>from me. Restore unto me the joy of thy salvation; </a:t>
            </a:r>
          </a:p>
          <a:p>
            <a:pPr algn="ctr"/>
            <a:r>
              <a:rPr lang="en-US" sz="3200" i="1" dirty="0" smtClean="0"/>
              <a:t>and uphold me with thy free spirit. Then will I </a:t>
            </a:r>
          </a:p>
          <a:p>
            <a:pPr algn="ctr"/>
            <a:r>
              <a:rPr lang="en-US" sz="3200" i="1" dirty="0" smtClean="0"/>
              <a:t>teach transgressors thy ways; and sinners </a:t>
            </a:r>
          </a:p>
          <a:p>
            <a:pPr algn="ctr"/>
            <a:r>
              <a:rPr lang="en-US" sz="3200" i="1" dirty="0" smtClean="0"/>
              <a:t>shall be converted unto thee.”</a:t>
            </a:r>
            <a:endParaRPr lang="en-US" sz="3200" i="1"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dirty="0" smtClean="0"/>
              <a:t>How many people say, I do not believe that God will ever cast me into Hell; </a:t>
            </a:r>
            <a:r>
              <a:rPr lang="en-US" dirty="0" smtClean="0"/>
              <a:t/>
            </a:r>
            <a:br>
              <a:rPr lang="en-US" dirty="0" smtClean="0"/>
            </a:br>
            <a:r>
              <a:rPr lang="en-US" dirty="0" smtClean="0"/>
              <a:t>He </a:t>
            </a:r>
            <a:r>
              <a:rPr lang="en-US" dirty="0" smtClean="0"/>
              <a:t>is too merciful</a:t>
            </a:r>
            <a:endParaRPr lang="en-US" dirty="0"/>
          </a:p>
        </p:txBody>
      </p:sp>
      <p:pic>
        <p:nvPicPr>
          <p:cNvPr id="94210" name="Picture 2"/>
          <p:cNvPicPr>
            <a:picLocks noChangeAspect="1" noChangeArrowheads="1"/>
          </p:cNvPicPr>
          <p:nvPr/>
        </p:nvPicPr>
        <p:blipFill>
          <a:blip r:embed="rId3" cstate="print"/>
          <a:srcRect/>
          <a:stretch>
            <a:fillRect/>
          </a:stretch>
        </p:blipFill>
        <p:spPr bwMode="auto">
          <a:xfrm>
            <a:off x="838200" y="2057400"/>
            <a:ext cx="7035396" cy="4640996"/>
          </a:xfrm>
          <a:prstGeom prst="rect">
            <a:avLst/>
          </a:prstGeom>
          <a:noFill/>
          <a:ln w="9525">
            <a:noFill/>
            <a:miter lim="800000"/>
            <a:headEnd/>
            <a:tailEnd/>
          </a:ln>
        </p:spPr>
      </p:pic>
      <p:sp>
        <p:nvSpPr>
          <p:cNvPr id="5" name="Rectangle 4"/>
          <p:cNvSpPr/>
          <p:nvPr/>
        </p:nvSpPr>
        <p:spPr>
          <a:xfrm>
            <a:off x="1143000" y="2438400"/>
            <a:ext cx="6477000" cy="1569660"/>
          </a:xfrm>
          <a:prstGeom prst="rect">
            <a:avLst/>
          </a:prstGeom>
        </p:spPr>
        <p:txBody>
          <a:bodyPr wrap="square">
            <a:spAutoFit/>
          </a:bodyPr>
          <a:lstStyle/>
          <a:p>
            <a:pPr algn="ctr"/>
            <a:r>
              <a:rPr lang="en-US" sz="3200" b="1" i="1" dirty="0" smtClean="0">
                <a:solidFill>
                  <a:schemeClr val="bg1"/>
                </a:solidFill>
                <a:effectLst>
                  <a:glow rad="101600">
                    <a:srgbClr val="FFC000">
                      <a:alpha val="60000"/>
                    </a:srgbClr>
                  </a:glow>
                </a:effectLst>
              </a:rPr>
              <a:t>“For great is thy mercy toward me: and thou hast delivered my soul from the lowest hell.” Psalm 86:13 </a:t>
            </a:r>
            <a:endParaRPr lang="en-US" sz="3200" b="1" i="1" dirty="0">
              <a:solidFill>
                <a:schemeClr val="bg1"/>
              </a:solidFill>
              <a:effectLst>
                <a:glow rad="101600">
                  <a:srgbClr val="FFC000">
                    <a:alpha val="60000"/>
                  </a:srgb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t>God is a God of justice as well as mercy, and He has expressly declared that He will </a:t>
            </a:r>
            <a:r>
              <a:rPr lang="en-US" i="1" dirty="0" smtClean="0">
                <a:solidFill>
                  <a:srgbClr val="FFFF00"/>
                </a:solidFill>
              </a:rPr>
              <a:t>"by no means clear the guilty" (Exod. 34:7)</a:t>
            </a:r>
          </a:p>
          <a:p>
            <a:r>
              <a:rPr lang="en-US" i="1" dirty="0" smtClean="0"/>
              <a:t>"The wicked shall be turned into hell, all the nations that forget God" (Psalm 9:17)</a:t>
            </a:r>
          </a:p>
          <a:p>
            <a:r>
              <a:rPr lang="en-US" dirty="0" smtClean="0"/>
              <a:t>God shows mercy to the truly repentant, but not to the unrepentant </a:t>
            </a:r>
            <a:r>
              <a:rPr lang="en-US" dirty="0" smtClean="0"/>
              <a:t> - </a:t>
            </a:r>
            <a:r>
              <a:rPr lang="en-US" i="1" dirty="0" smtClean="0"/>
              <a:t>(see Luke </a:t>
            </a:r>
            <a:r>
              <a:rPr lang="en-US" i="1" dirty="0" smtClean="0"/>
              <a:t>13:3).</a:t>
            </a:r>
          </a:p>
          <a:p>
            <a:r>
              <a:rPr lang="en-US" i="1" dirty="0" smtClean="0"/>
              <a:t>"For as the heaven is high above the earth, so great is His mercy toward them that fear Him" (Psalm 103:11)</a:t>
            </a:r>
          </a:p>
          <a:p>
            <a:r>
              <a:rPr lang="en-US" i="1" dirty="0" smtClean="0"/>
              <a:t>“For he shall have judgment without mercy.” (James 2:13)</a:t>
            </a:r>
          </a:p>
          <a:p>
            <a:r>
              <a:rPr lang="en-US" i="1" dirty="0" smtClean="0"/>
              <a:t> “And death and hell were cast into the lake of fire. This is the second death. And whosoever was not found written in the book of life was cast into the lake of fire.” (Rev. 20:14-15)</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7559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"The Lord is </a:t>
            </a:r>
            <a:r>
              <a:rPr kumimoji="0" lang="en-US" sz="2800" b="0" i="1" u="sng"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merciful</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and gracious, slow to anger, and </a:t>
            </a:r>
            <a:r>
              <a:rPr kumimoji="0" lang="en-US" sz="2800" b="0" i="1" u="sng"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plenteous in mercy</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He will not always chide: neither will he keep his anger for ever. He hath not dealt with us after our sins; nor rewarded us according to our iniquities. For as the heaven is high above the earth, so great is </a:t>
            </a:r>
            <a:r>
              <a:rPr kumimoji="0" lang="en-US" sz="2800" b="0" i="1" u="sng"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his mercy </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toward them that fear him. As far as the east is from the west, so far hath he removed our transgressions from us. Like as a father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pitieth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his children, so the Lord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pitieth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them that fear him. For he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knoweth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our frame; he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remembereth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that we are dust. As for man, his days are as grass; as a flower of the field, so he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flourisheth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For the wind </a:t>
            </a:r>
            <a:r>
              <a:rPr kumimoji="0" lang="en-US" sz="2800" b="0" i="1" u="none" strike="noStrike" cap="none" normalizeH="0" baseline="0" dirty="0" err="1" smtClean="0">
                <a:ln>
                  <a:noFill/>
                </a:ln>
                <a:solidFill>
                  <a:schemeClr val="tx1"/>
                </a:solidFill>
                <a:effectLst>
                  <a:glow rad="63500">
                    <a:schemeClr val="accent2">
                      <a:satMod val="175000"/>
                      <a:alpha val="40000"/>
                    </a:schemeClr>
                  </a:glow>
                </a:effectLst>
                <a:ea typeface="Times New Roman" pitchFamily="18" charset="0"/>
                <a:cs typeface="Arial" pitchFamily="34" charset="0"/>
              </a:rPr>
              <a:t>passeth</a:t>
            </a: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 over it, and it is gone; and the place thereof shall know it no more. But the mercy of the Lord is from everlasting to everlasting upon them that fear him, and his righteousness unto children’s children.”</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glow rad="63500">
                    <a:schemeClr val="accent2">
                      <a:satMod val="175000"/>
                      <a:alpha val="40000"/>
                    </a:schemeClr>
                  </a:glow>
                </a:effectLst>
                <a:ea typeface="Times New Roman" pitchFamily="18" charset="0"/>
                <a:cs typeface="Arial" pitchFamily="34" charset="0"/>
              </a:rPr>
              <a:t>Psalm 103:8-17</a:t>
            </a:r>
            <a:endParaRPr kumimoji="0" lang="en-US" sz="2800" b="0" i="1" u="none" strike="noStrike" cap="none" normalizeH="0" baseline="0" dirty="0" smtClean="0">
              <a:ln>
                <a:noFill/>
              </a:ln>
              <a:solidFill>
                <a:schemeClr val="tx1"/>
              </a:solidFill>
              <a:effectLst>
                <a:glow rad="63500">
                  <a:schemeClr val="accent2">
                    <a:satMod val="175000"/>
                    <a:alpha val="40000"/>
                  </a:schemeClr>
                </a:glow>
              </a:effectLst>
              <a:cs typeface="Arial"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3406</Words>
  <Application>Microsoft Office PowerPoint</Application>
  <PresentationFormat>On-screen Show (4:3)</PresentationFormat>
  <Paragraphs>219</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just and righteous</vt:lpstr>
      <vt:lpstr>God is true  </vt:lpstr>
      <vt:lpstr>God is good</vt:lpstr>
      <vt:lpstr>Slide 22</vt:lpstr>
      <vt:lpstr>God is merciful</vt:lpstr>
      <vt:lpstr>Mercy = God withholding from us what we rightly deserve!</vt:lpstr>
      <vt:lpstr>Romans 3:9-31</vt:lpstr>
      <vt:lpstr>This perfection of the Divine character God is greatly to be praised</vt:lpstr>
      <vt:lpstr>Slide 27</vt:lpstr>
      <vt:lpstr>God’s mercy is…</vt:lpstr>
      <vt:lpstr>In endeavoring to study the mercy of God as it is set forth in Scripture, a threefold distinction needs to be made.</vt:lpstr>
      <vt:lpstr>Slide 30</vt:lpstr>
      <vt:lpstr>Slide 31</vt:lpstr>
      <vt:lpstr>Slide 32</vt:lpstr>
      <vt:lpstr>Slide 33</vt:lpstr>
      <vt:lpstr>Slide 34</vt:lpstr>
      <vt:lpstr>Slide 35</vt:lpstr>
      <vt:lpstr>Slide 36</vt:lpstr>
      <vt:lpstr>Slide 37</vt:lpstr>
      <vt:lpstr>Slide 38</vt:lpstr>
      <vt:lpstr>Application of this attribute of God  in our own personal lives</vt:lpstr>
      <vt:lpstr>Slide 40</vt:lpstr>
      <vt:lpstr>Slide 41</vt:lpstr>
      <vt:lpstr>David’s prayer for forgiveness (Psalm 51)</vt:lpstr>
      <vt:lpstr>Slide 43</vt:lpstr>
      <vt:lpstr>Slide 44</vt:lpstr>
      <vt:lpstr>How many people say, I do not believe that God will ever cast me into Hell;  He is too merciful</vt:lpstr>
      <vt:lpstr>Slide 46</vt:lpstr>
      <vt:lpstr>Slide 47</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9</cp:revision>
  <dcterms:created xsi:type="dcterms:W3CDTF">2011-12-05T11:42:32Z</dcterms:created>
  <dcterms:modified xsi:type="dcterms:W3CDTF">2011-12-14T22:10:06Z</dcterms:modified>
</cp:coreProperties>
</file>