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9" r:id="rId9"/>
    <p:sldId id="270" r:id="rId10"/>
    <p:sldId id="271" r:id="rId11"/>
    <p:sldId id="268" r:id="rId12"/>
    <p:sldId id="263" r:id="rId13"/>
    <p:sldId id="264" r:id="rId14"/>
    <p:sldId id="273" r:id="rId15"/>
    <p:sldId id="265" r:id="rId16"/>
    <p:sldId id="266" r:id="rId17"/>
    <p:sldId id="267" r:id="rId18"/>
    <p:sldId id="272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94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E628EB-53E2-4796-BE2F-1309FDDDBC65}" type="datetimeFigureOut">
              <a:rPr lang="en-US" smtClean="0"/>
              <a:pPr/>
              <a:t>6/30/2010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1ED044-D860-4B93-A4CF-95F5A94CE3B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ED044-D860-4B93-A4CF-95F5A94CE3BF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ED044-D860-4B93-A4CF-95F5A94CE3BF}" type="slidenum">
              <a:rPr lang="en-US" smtClean="0"/>
              <a:pPr/>
              <a:t>10</a:t>
            </a:fld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ED044-D860-4B93-A4CF-95F5A94CE3BF}" type="slidenum">
              <a:rPr lang="en-US" smtClean="0"/>
              <a:pPr/>
              <a:t>11</a:t>
            </a:fld>
            <a:endParaRPr 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ED044-D860-4B93-A4CF-95F5A94CE3BF}" type="slidenum">
              <a:rPr lang="en-US" smtClean="0"/>
              <a:pPr/>
              <a:t>12</a:t>
            </a:fld>
            <a:endParaRPr 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ED044-D860-4B93-A4CF-95F5A94CE3BF}" type="slidenum">
              <a:rPr lang="en-US" smtClean="0"/>
              <a:pPr/>
              <a:t>13</a:t>
            </a:fld>
            <a:endParaRPr 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ED044-D860-4B93-A4CF-95F5A94CE3BF}" type="slidenum">
              <a:rPr lang="en-US" smtClean="0"/>
              <a:pPr/>
              <a:t>14</a:t>
            </a:fld>
            <a:endParaRPr lang="en-US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ED044-D860-4B93-A4CF-95F5A94CE3BF}" type="slidenum">
              <a:rPr lang="en-US" smtClean="0"/>
              <a:pPr/>
              <a:t>15</a:t>
            </a:fld>
            <a:endParaRPr lang="en-US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ED044-D860-4B93-A4CF-95F5A94CE3BF}" type="slidenum">
              <a:rPr lang="en-US" smtClean="0"/>
              <a:pPr/>
              <a:t>16</a:t>
            </a:fld>
            <a:endParaRPr lang="en-US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ED044-D860-4B93-A4CF-95F5A94CE3BF}" type="slidenum">
              <a:rPr lang="en-US" smtClean="0"/>
              <a:pPr/>
              <a:t>17</a:t>
            </a:fld>
            <a:endParaRPr lang="en-US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ED044-D860-4B93-A4CF-95F5A94CE3BF}" type="slidenum">
              <a:rPr lang="en-US" smtClean="0"/>
              <a:pPr/>
              <a:t>18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ED044-D860-4B93-A4CF-95F5A94CE3BF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ED044-D860-4B93-A4CF-95F5A94CE3BF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ED044-D860-4B93-A4CF-95F5A94CE3BF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ED044-D860-4B93-A4CF-95F5A94CE3BF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ED044-D860-4B93-A4CF-95F5A94CE3BF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ED044-D860-4B93-A4CF-95F5A94CE3BF}" type="slidenum">
              <a:rPr lang="en-US" smtClean="0"/>
              <a:pPr/>
              <a:t>7</a:t>
            </a:fld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ED044-D860-4B93-A4CF-95F5A94CE3BF}" type="slidenum">
              <a:rPr lang="en-US" smtClean="0"/>
              <a:pPr/>
              <a:t>8</a:t>
            </a:fld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ED044-D860-4B93-A4CF-95F5A94CE3BF}" type="slidenum">
              <a:rPr lang="en-US" smtClean="0"/>
              <a:pPr/>
              <a:t>9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0345C-54BC-4580-8422-0FA31FF105D2}" type="datetimeFigureOut">
              <a:rPr lang="en-US" smtClean="0"/>
              <a:pPr/>
              <a:t>6/30/2010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0DEAD-C952-4031-A6A9-A9474E41C1C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0345C-54BC-4580-8422-0FA31FF105D2}" type="datetimeFigureOut">
              <a:rPr lang="en-US" smtClean="0"/>
              <a:pPr/>
              <a:t>6/30/2010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0DEAD-C952-4031-A6A9-A9474E41C1C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0345C-54BC-4580-8422-0FA31FF105D2}" type="datetimeFigureOut">
              <a:rPr lang="en-US" smtClean="0"/>
              <a:pPr/>
              <a:t>6/30/2010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0DEAD-C952-4031-A6A9-A9474E41C1C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0345C-54BC-4580-8422-0FA31FF105D2}" type="datetimeFigureOut">
              <a:rPr lang="en-US" smtClean="0"/>
              <a:pPr/>
              <a:t>6/30/2010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0DEAD-C952-4031-A6A9-A9474E41C1C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0345C-54BC-4580-8422-0FA31FF105D2}" type="datetimeFigureOut">
              <a:rPr lang="en-US" smtClean="0"/>
              <a:pPr/>
              <a:t>6/30/2010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0DEAD-C952-4031-A6A9-A9474E41C1C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0345C-54BC-4580-8422-0FA31FF105D2}" type="datetimeFigureOut">
              <a:rPr lang="en-US" smtClean="0"/>
              <a:pPr/>
              <a:t>6/30/2010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0DEAD-C952-4031-A6A9-A9474E41C1C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0345C-54BC-4580-8422-0FA31FF105D2}" type="datetimeFigureOut">
              <a:rPr lang="en-US" smtClean="0"/>
              <a:pPr/>
              <a:t>6/30/2010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0DEAD-C952-4031-A6A9-A9474E41C1C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0345C-54BC-4580-8422-0FA31FF105D2}" type="datetimeFigureOut">
              <a:rPr lang="en-US" smtClean="0"/>
              <a:pPr/>
              <a:t>6/30/2010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0DEAD-C952-4031-A6A9-A9474E41C1C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0345C-54BC-4580-8422-0FA31FF105D2}" type="datetimeFigureOut">
              <a:rPr lang="en-US" smtClean="0"/>
              <a:pPr/>
              <a:t>6/30/2010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0DEAD-C952-4031-A6A9-A9474E41C1C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0345C-54BC-4580-8422-0FA31FF105D2}" type="datetimeFigureOut">
              <a:rPr lang="en-US" smtClean="0"/>
              <a:pPr/>
              <a:t>6/30/2010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0DEAD-C952-4031-A6A9-A9474E41C1C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0345C-54BC-4580-8422-0FA31FF105D2}" type="datetimeFigureOut">
              <a:rPr lang="en-US" smtClean="0"/>
              <a:pPr/>
              <a:t>6/30/2010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0DEAD-C952-4031-A6A9-A9474E41C1C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00345C-54BC-4580-8422-0FA31FF105D2}" type="datetimeFigureOut">
              <a:rPr lang="en-US" smtClean="0"/>
              <a:pPr/>
              <a:t>6/30/2010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B0DEAD-C952-4031-A6A9-A9474E41C1C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04801"/>
            <a:ext cx="7772400" cy="1219199"/>
          </a:xfrm>
        </p:spPr>
        <p:txBody>
          <a:bodyPr>
            <a:normAutofit/>
          </a:bodyPr>
          <a:lstStyle/>
          <a:p>
            <a:r>
              <a:rPr lang="en-US" sz="5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Needs of a Wife</a:t>
            </a:r>
            <a:endParaRPr lang="en-US" sz="54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67000" y="1466850"/>
            <a:ext cx="3695700" cy="539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457200"/>
            <a:ext cx="5410200" cy="6400800"/>
          </a:xfrm>
        </p:spPr>
        <p:txBody>
          <a:bodyPr>
            <a:normAutofit/>
          </a:bodyPr>
          <a:lstStyle/>
          <a:p>
            <a:pPr>
              <a:buFont typeface="Wingdings"/>
              <a:buChar char="Ø"/>
            </a:pPr>
            <a:r>
              <a:rPr lang="en-US" sz="34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Avoid sharing private matters with a woman – Prov. 21:23</a:t>
            </a:r>
          </a:p>
          <a:p>
            <a:pPr>
              <a:buFont typeface="Wingdings"/>
              <a:buChar char="Ø"/>
            </a:pPr>
            <a:r>
              <a:rPr lang="en-US" sz="34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Avoid bearing your soul to a woman – Prov. 13:3</a:t>
            </a:r>
          </a:p>
          <a:p>
            <a:pPr>
              <a:buFont typeface="Wingdings"/>
              <a:buChar char="Ø"/>
            </a:pPr>
            <a:r>
              <a:rPr lang="en-US" sz="34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Avoid intimate conversation with a woman – Prov. 15:4</a:t>
            </a:r>
          </a:p>
          <a:p>
            <a:pPr>
              <a:buFont typeface="Wingdings"/>
              <a:buChar char="Ø"/>
            </a:pPr>
            <a:r>
              <a:rPr lang="en-US" sz="34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Avoid talking about things that are inappropriate – Eph. 5:12</a:t>
            </a:r>
          </a:p>
          <a:p>
            <a:pPr>
              <a:buNone/>
            </a:pPr>
            <a:endParaRPr lang="en-US" sz="34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609600"/>
            <a:ext cx="3324595" cy="577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371600"/>
          </a:xfrm>
        </p:spPr>
        <p:txBody>
          <a:bodyPr/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Steps in Selecting a Secretary</a:t>
            </a: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371600"/>
            <a:ext cx="8458200" cy="5486400"/>
          </a:xfrm>
        </p:spPr>
        <p:txBody>
          <a:bodyPr>
            <a:normAutofit fontScale="92500" lnSpcReduction="10000"/>
          </a:bodyPr>
          <a:lstStyle/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Let your wife meet, interview and approve of the secretary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Give your wife direct access to you with out going through your secretary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Never ask your secretary to meet personal needs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Make sure you praise your wife to your secretary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Never discuss problems with your secretary</a:t>
            </a:r>
          </a:p>
          <a:p>
            <a:r>
              <a:rPr lang="en-US" sz="3600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Make sure she is ugly!!!</a:t>
            </a:r>
            <a:endParaRPr lang="en-US" sz="3600" dirty="0">
              <a:solidFill>
                <a:srgbClr val="FFFF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1" y="156192"/>
            <a:ext cx="8839200" cy="6780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87562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 Wife Needs to See and Hear that  Her Husband Cherishes Her and </a:t>
            </a:r>
            <a:b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Delights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in Her as a Person</a:t>
            </a:r>
            <a:b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(Eph. 5:29)</a:t>
            </a:r>
            <a:endParaRPr lang="en-US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819400"/>
            <a:ext cx="9144000" cy="4038600"/>
          </a:xfrm>
        </p:spPr>
        <p:txBody>
          <a:bodyPr>
            <a:normAutofit/>
          </a:bodyPr>
          <a:lstStyle/>
          <a:p>
            <a:r>
              <a:rPr lang="en-US" sz="3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Most men do not know what it means to “cherish” </a:t>
            </a:r>
            <a:r>
              <a:rPr lang="en-US" sz="3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their wife </a:t>
            </a:r>
            <a:r>
              <a:rPr lang="en-US" sz="3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or how to do </a:t>
            </a:r>
            <a:r>
              <a:rPr lang="en-US" sz="3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it.</a:t>
            </a:r>
            <a:endParaRPr lang="en-US" sz="3400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US" sz="3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“Cherish” means that the wife is the most important person in her husbands </a:t>
            </a:r>
            <a:r>
              <a:rPr lang="en-US" sz="3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life. </a:t>
            </a:r>
            <a:endParaRPr lang="en-US" sz="3400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US" sz="3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She is more important to her husband then his job, family, friends, hobbies and personal </a:t>
            </a:r>
            <a:r>
              <a:rPr lang="en-US" sz="3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interest.</a:t>
            </a:r>
            <a:endParaRPr lang="en-US" sz="34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72400" y="1524000"/>
            <a:ext cx="1076763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28600"/>
            <a:ext cx="8763000" cy="6629400"/>
          </a:xfrm>
        </p:spPr>
        <p:txBody>
          <a:bodyPr>
            <a:normAutofit lnSpcReduction="10000"/>
          </a:bodyPr>
          <a:lstStyle/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Ask your wife to wright down 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ways 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that you can show her that you “cherish” her –</a:t>
            </a:r>
          </a:p>
          <a:p>
            <a:pPr>
              <a:buFont typeface="Wingdings"/>
              <a:buChar char="Ø"/>
            </a:pPr>
            <a:r>
              <a:rPr lang="en-US" sz="36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Words of affirmation</a:t>
            </a:r>
          </a:p>
          <a:p>
            <a:pPr>
              <a:buFont typeface="Wingdings"/>
              <a:buChar char="Ø"/>
            </a:pPr>
            <a:r>
              <a:rPr lang="en-US" sz="36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Quality time</a:t>
            </a:r>
          </a:p>
          <a:p>
            <a:pPr>
              <a:buFont typeface="Wingdings"/>
              <a:buChar char="Ø"/>
            </a:pPr>
            <a:r>
              <a:rPr lang="en-US" sz="36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Gifts</a:t>
            </a:r>
          </a:p>
          <a:p>
            <a:pPr>
              <a:buFont typeface="Wingdings"/>
              <a:buChar char="Ø"/>
            </a:pPr>
            <a:r>
              <a:rPr lang="en-US" sz="36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Acts of service</a:t>
            </a:r>
          </a:p>
          <a:p>
            <a:pPr>
              <a:buFont typeface="Wingdings"/>
              <a:buChar char="Ø"/>
            </a:pPr>
            <a:r>
              <a:rPr lang="en-US" sz="36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Physical touch</a:t>
            </a:r>
          </a:p>
          <a:p>
            <a:pPr>
              <a:buFont typeface="Arial" charset="0"/>
              <a:buChar char="•"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Protect her and guard her in her areas of weakness and limitations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Pet. 3:7</a:t>
            </a:r>
          </a:p>
          <a:p>
            <a:pPr>
              <a:buFont typeface="Arial" charset="0"/>
              <a:buChar char="•"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Set aside time 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for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intimate conversation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Gen. 2:18-25</a:t>
            </a:r>
          </a:p>
          <a:p>
            <a:endParaRPr lang="en-US" sz="36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81600" y="1371600"/>
            <a:ext cx="1360628" cy="2873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884238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 Wife Needs a Husband Who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       Will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Try to Understand Her</a:t>
            </a:r>
            <a:b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(I Peter 3:7a)</a:t>
            </a:r>
            <a:endParaRPr lang="en-US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8915400" cy="4876800"/>
          </a:xfrm>
        </p:spPr>
        <p:txBody>
          <a:bodyPr>
            <a:normAutofit lnSpcReduction="10000"/>
          </a:bodyPr>
          <a:lstStyle/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Communication is the key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Set aside times for conversation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Let her talk and express her fears, frustrations, insecurities, concerns, etc.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Let her tell you about the events of her day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Discuss spiritual issues </a:t>
            </a:r>
            <a:endParaRPr lang="en-US" sz="3600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Share your 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present spiritual condition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Ask her how you can meet her needs</a:t>
            </a:r>
          </a:p>
          <a:p>
            <a:endParaRPr lang="en-US" sz="3600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endParaRPr lang="en-US" sz="3600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endParaRPr lang="en-US" sz="3600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endParaRPr lang="en-US" sz="36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066800"/>
          </a:xfrm>
        </p:spPr>
        <p:txBody>
          <a:bodyPr>
            <a:noAutofit/>
          </a:bodyPr>
          <a:lstStyle/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 Wife Needs to Know that She is Respected by Her Husband</a:t>
            </a:r>
            <a:b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(I Peter 3:7b)</a:t>
            </a:r>
            <a:endParaRPr lang="en-US" sz="36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905000"/>
            <a:ext cx="8991600" cy="5410200"/>
          </a:xfrm>
        </p:spPr>
        <p:txBody>
          <a:bodyPr>
            <a:normAutofit fontScale="92500" lnSpcReduction="10000"/>
          </a:bodyPr>
          <a:lstStyle/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Listening to her counsel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Give her your undivided attention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Practice good manners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Lift 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heavy items for her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Open doors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Help her off with her coat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Personal cleanliness, neatness, and grooming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Refrain from criticism 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Don’t embarrass her</a:t>
            </a:r>
          </a:p>
          <a:p>
            <a:endParaRPr lang="en-US" sz="36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2590800"/>
          </a:xfrm>
        </p:spPr>
        <p:txBody>
          <a:bodyPr>
            <a:normAutofit/>
          </a:bodyPr>
          <a:lstStyle/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 Wife Needs to See that Her Husband Desires to Invest in Her Life and Make </a:t>
            </a:r>
            <a:b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Her World Fulfilling</a:t>
            </a:r>
            <a:b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(Gal. 5:13-15)</a:t>
            </a:r>
            <a:endParaRPr lang="en-US" sz="36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" y="2667000"/>
            <a:ext cx="3886200" cy="4191000"/>
          </a:xfrm>
        </p:spPr>
        <p:txBody>
          <a:bodyPr>
            <a:normAutofit/>
          </a:bodyPr>
          <a:lstStyle/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Learn your wife’s spiritual gift and help her in the development and use of her gift -</a:t>
            </a:r>
          </a:p>
          <a:p>
            <a:pPr>
              <a:buNone/>
            </a:pPr>
            <a:r>
              <a:rPr lang="en-US" sz="36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 Rom. 12; I Cor. 12; Eph. 4</a:t>
            </a:r>
          </a:p>
          <a:p>
            <a:pPr>
              <a:buNone/>
            </a:pPr>
            <a:endParaRPr lang="en-US" sz="36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667000"/>
            <a:ext cx="4267200" cy="4191000"/>
          </a:xfrm>
        </p:spPr>
        <p:txBody>
          <a:bodyPr>
            <a:normAutofit/>
          </a:bodyPr>
          <a:lstStyle/>
          <a:p>
            <a:r>
              <a:rPr lang="en-US" sz="32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Prophecy</a:t>
            </a:r>
          </a:p>
          <a:p>
            <a:r>
              <a:rPr lang="en-US" sz="32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Serving</a:t>
            </a:r>
          </a:p>
          <a:p>
            <a:r>
              <a:rPr lang="en-US" sz="32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Teacher</a:t>
            </a:r>
          </a:p>
          <a:p>
            <a:r>
              <a:rPr lang="en-US" sz="32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Exhortation</a:t>
            </a:r>
          </a:p>
          <a:p>
            <a:r>
              <a:rPr lang="en-US" sz="32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Giving</a:t>
            </a:r>
          </a:p>
          <a:p>
            <a:r>
              <a:rPr lang="en-US" sz="32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Organization</a:t>
            </a:r>
          </a:p>
          <a:p>
            <a:r>
              <a:rPr lang="en-US" sz="32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Mercy</a:t>
            </a:r>
          </a:p>
          <a:p>
            <a:endParaRPr lang="en-US" sz="3200" i="1" dirty="0">
              <a:solidFill>
                <a:srgbClr val="FFFF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11266" name="Picture 2" descr="C:\Users\Ptr. Daniel White\Desktop\Bible pictures\holy spirit\spiritual_gifts_dov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53200" y="1447800"/>
            <a:ext cx="2373936" cy="2286000"/>
          </a:xfrm>
          <a:prstGeom prst="rect">
            <a:avLst/>
          </a:prstGeom>
          <a:noFill/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  <a:reflection blurRad="6350" stA="50000" endA="295" endPos="92000" dist="101600" dir="5400000" sy="-100000" algn="bl" rotWithShape="0"/>
          </a:effectLst>
          <a:scene3d>
            <a:camera prst="perspectiveLeft"/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52400"/>
            <a:ext cx="6477000" cy="6705600"/>
          </a:xfrm>
        </p:spPr>
        <p:txBody>
          <a:bodyPr>
            <a:normAutofit/>
          </a:bodyPr>
          <a:lstStyle/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Help her see the great value of being a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“keeper at home” 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–       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Tim. 5:10-15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Help her see the future value of what she is presently doing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Titus 2:4-5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Help her fulfill her personal goals and desires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Col. 3:19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Give her the freedom to develop her personal interest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Proverbs 31</a:t>
            </a:r>
          </a:p>
          <a:p>
            <a:endParaRPr lang="en-US" sz="36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81800" y="2909668"/>
            <a:ext cx="1918910" cy="3719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81800" y="228600"/>
            <a:ext cx="2174662" cy="2522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808038"/>
          </a:xfrm>
        </p:spPr>
        <p:txBody>
          <a:bodyPr>
            <a:noAutofit/>
          </a:bodyPr>
          <a:lstStyle/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 Wife Needs a Husband </a:t>
            </a:r>
            <a:r>
              <a:rPr lang="en-US" sz="360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that </a:t>
            </a:r>
            <a:r>
              <a:rPr lang="en-US" sz="360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                Will 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Love Her Unconditionally</a:t>
            </a:r>
            <a:b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(I Cor. 13:1-8)</a:t>
            </a:r>
            <a:endParaRPr lang="en-US" sz="36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981200"/>
            <a:ext cx="9144000" cy="4876800"/>
          </a:xfrm>
        </p:spPr>
        <p:txBody>
          <a:bodyPr>
            <a:normAutofit lnSpcReduction="10000"/>
          </a:bodyPr>
          <a:lstStyle/>
          <a:p>
            <a:r>
              <a:rPr lang="en-US" sz="33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Never go to bed angry – </a:t>
            </a:r>
            <a:r>
              <a:rPr lang="en-US" sz="33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Eph. 4: 25</a:t>
            </a:r>
          </a:p>
          <a:p>
            <a:r>
              <a:rPr lang="en-US" sz="33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Never allow yourself to become bitter towards your wife – </a:t>
            </a:r>
            <a:r>
              <a:rPr lang="en-US" sz="33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Col. 3:19</a:t>
            </a:r>
          </a:p>
          <a:p>
            <a:r>
              <a:rPr lang="en-US" sz="33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Always forgive – </a:t>
            </a:r>
            <a:r>
              <a:rPr lang="en-US" sz="33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Matt. 18:22-23</a:t>
            </a:r>
          </a:p>
          <a:p>
            <a:r>
              <a:rPr lang="en-US" sz="33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Love your wife as you love yourself – </a:t>
            </a:r>
            <a:r>
              <a:rPr lang="en-US" sz="33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Eph. 5:22-23</a:t>
            </a:r>
          </a:p>
          <a:p>
            <a:r>
              <a:rPr lang="en-US" sz="33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Love your wife as Christ </a:t>
            </a:r>
            <a:r>
              <a:rPr lang="en-US" sz="33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loves </a:t>
            </a:r>
            <a:r>
              <a:rPr lang="en-US" sz="33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church –         </a:t>
            </a:r>
            <a:r>
              <a:rPr lang="en-US" sz="33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Eph. 5:25-27</a:t>
            </a:r>
          </a:p>
          <a:p>
            <a:r>
              <a:rPr lang="en-US" sz="33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If you lose your oneness of spirit quickly get it back – </a:t>
            </a:r>
            <a:r>
              <a:rPr lang="en-US" sz="33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Matt. 5:22</a:t>
            </a:r>
            <a:endParaRPr lang="en-US" sz="33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06562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 Wife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Needs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Stability and Direction of a Spiritual Leader</a:t>
            </a:r>
            <a:b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(I Cor. 11:3)</a:t>
            </a:r>
            <a:endParaRPr lang="en-US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209800"/>
            <a:ext cx="9144000" cy="4648200"/>
          </a:xfrm>
        </p:spPr>
        <p:txBody>
          <a:bodyPr>
            <a:normAutofit/>
          </a:bodyPr>
          <a:lstStyle/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Every woman has needs which can only be met by strong spiritual leadership.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Spiritual leadership is not only an indication of where a man is spiritually; it shows the direction in which he is going.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There are 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two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major marks                                of spiritual leadership -</a:t>
            </a:r>
          </a:p>
          <a:p>
            <a:endParaRPr lang="en-US" sz="36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3074" name="Picture 2" descr="C:\Users\Ptr. Daniel White\Desktop\Bible pictures\bibles and book of life\scan0003.jpg"/>
          <p:cNvPicPr>
            <a:picLocks noChangeAspect="1" noChangeArrowheads="1"/>
          </p:cNvPicPr>
          <p:nvPr/>
        </p:nvPicPr>
        <p:blipFill>
          <a:blip r:embed="rId3" cstate="print"/>
          <a:srcRect r="41826"/>
          <a:stretch>
            <a:fillRect/>
          </a:stretch>
        </p:blipFill>
        <p:spPr bwMode="auto">
          <a:xfrm flipH="1">
            <a:off x="6400799" y="4572000"/>
            <a:ext cx="2348917" cy="2286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477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1# Desire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to seek the Lord</a:t>
            </a:r>
            <a:b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(Psalm 119:1-10)</a:t>
            </a:r>
            <a:endParaRPr lang="en-US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2057400"/>
            <a:ext cx="4495800" cy="4800600"/>
          </a:xfrm>
        </p:spPr>
        <p:txBody>
          <a:bodyPr>
            <a:noAutofit/>
          </a:bodyPr>
          <a:lstStyle/>
          <a:p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Regular times in God’s Word – </a:t>
            </a:r>
            <a:r>
              <a:rPr lang="en-US" sz="32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Acts 17:11</a:t>
            </a:r>
          </a:p>
          <a:p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Memorization of Scripture – </a:t>
            </a:r>
            <a:r>
              <a:rPr lang="en-US" sz="32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Ps. 119:11</a:t>
            </a:r>
          </a:p>
          <a:p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Study of Scripture –       </a:t>
            </a:r>
            <a:r>
              <a:rPr lang="en-US" sz="32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II Tim. 2:15</a:t>
            </a:r>
          </a:p>
          <a:p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Faithfulness in prayer – </a:t>
            </a:r>
            <a:r>
              <a:rPr lang="en-US" sz="32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Luke 18:1-10</a:t>
            </a:r>
          </a:p>
          <a:p>
            <a:pPr>
              <a:buNone/>
            </a:pPr>
            <a:endParaRPr lang="en-US" sz="3200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endParaRPr lang="en-US" sz="32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057400"/>
            <a:ext cx="4267200" cy="4800600"/>
          </a:xfrm>
        </p:spPr>
        <p:txBody>
          <a:bodyPr>
            <a:normAutofit/>
          </a:bodyPr>
          <a:lstStyle/>
          <a:p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Faithful church attendance –          </a:t>
            </a:r>
            <a:r>
              <a:rPr lang="en-US" sz="32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Heb. 10:24-25</a:t>
            </a:r>
          </a:p>
          <a:p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Fellowship with sincere Christians –    </a:t>
            </a:r>
            <a:r>
              <a:rPr lang="en-US" sz="32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II Tim. 2:22</a:t>
            </a:r>
          </a:p>
          <a:p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Discussion of spiritual matters –                 </a:t>
            </a:r>
            <a:r>
              <a:rPr lang="en-US" sz="32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Mal. 3:16-18</a:t>
            </a:r>
          </a:p>
          <a:p>
            <a:endParaRPr lang="en-US" sz="32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2050" name="Picture 2" descr="C:\Users\Ptr. Daniel White\Desktop\Bible pictures\bibles and book of life\1071 Man studying C1051-1071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10400" y="304800"/>
            <a:ext cx="1960386" cy="1524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981200"/>
          </a:xfrm>
        </p:spPr>
        <p:txBody>
          <a:bodyPr>
            <a:normAutofit/>
          </a:bodyPr>
          <a:lstStyle/>
          <a:p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2# Convictions </a:t>
            </a:r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Based on Scripture</a:t>
            </a:r>
            <a:b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(II Tim. 3:9)</a:t>
            </a:r>
            <a:endParaRPr lang="en-US" sz="40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8763000" cy="4876800"/>
          </a:xfrm>
        </p:spPr>
        <p:txBody>
          <a:bodyPr>
            <a:normAutofit/>
          </a:bodyPr>
          <a:lstStyle/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When a wife and children see you establishing God’s standards as convictions in your own personal life, this is a powerful example  to them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– II Thess. 1: 5-6, 3:7</a:t>
            </a:r>
          </a:p>
          <a:p>
            <a:pPr>
              <a:buFont typeface="Wingdings"/>
              <a:buChar char="Ø"/>
            </a:pPr>
            <a:r>
              <a:rPr lang="en-US" sz="36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Follow (submit) to your leadership.</a:t>
            </a:r>
          </a:p>
          <a:p>
            <a:pPr>
              <a:buFont typeface="Wingdings"/>
              <a:buChar char="Ø"/>
            </a:pPr>
            <a:r>
              <a:rPr lang="en-US" sz="36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Establish the same standards and convictions in their own lives.</a:t>
            </a:r>
            <a:endParaRPr lang="en-US" sz="3600" i="1" dirty="0">
              <a:solidFill>
                <a:srgbClr val="FFC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28600"/>
            <a:ext cx="9144000" cy="6934200"/>
          </a:xfrm>
        </p:spPr>
        <p:txBody>
          <a:bodyPr>
            <a:normAutofit lnSpcReduction="10000"/>
          </a:bodyPr>
          <a:lstStyle/>
          <a:p>
            <a:pPr marL="514350" indent="-514350">
              <a:buAutoNum type="arabicPeriod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Determine to follow your convictions –                            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Cor. 15:58</a:t>
            </a:r>
          </a:p>
          <a:p>
            <a:pPr marL="514350" indent="-514350">
              <a:buAutoNum type="arabicPeriod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Do not become “Legalist” over your convictions – (Pharisees) </a:t>
            </a:r>
          </a:p>
          <a:p>
            <a:pPr marL="514350" indent="-514350">
              <a:buFont typeface="Wingdings"/>
              <a:buChar char="Ø"/>
            </a:pPr>
            <a:r>
              <a:rPr lang="en-US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Prideful</a:t>
            </a:r>
          </a:p>
          <a:p>
            <a:pPr marL="514350" indent="-514350">
              <a:buFont typeface="Wingdings"/>
              <a:buChar char="Ø"/>
            </a:pPr>
            <a:r>
              <a:rPr lang="en-US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Critical</a:t>
            </a:r>
          </a:p>
          <a:p>
            <a:pPr marL="514350" indent="-514350">
              <a:buFont typeface="Wingdings"/>
              <a:buChar char="Ø"/>
            </a:pPr>
            <a:r>
              <a:rPr lang="en-US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Judgmental</a:t>
            </a:r>
          </a:p>
          <a:p>
            <a:pPr marL="514350" indent="-514350">
              <a:buFont typeface="Wingdings"/>
              <a:buChar char="Ø"/>
            </a:pPr>
            <a:r>
              <a:rPr lang="en-US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Condemning</a:t>
            </a:r>
          </a:p>
          <a:p>
            <a:pPr marL="514350" indent="-514350">
              <a:buNone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3. Hold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your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convictions in love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Cor. 16:13-14</a:t>
            </a:r>
          </a:p>
          <a:p>
            <a:pPr marL="514350" indent="-514350">
              <a:buNone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4. Support your pastor’s and churches convictions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Heb. 11:7, 17</a:t>
            </a:r>
          </a:p>
          <a:p>
            <a:pPr marL="514350" indent="-514350">
              <a:buNone/>
            </a:pP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5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. Glorify God through your convictions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Cor. 10:31                          </a:t>
            </a:r>
          </a:p>
          <a:p>
            <a:pPr marL="514350" indent="-514350">
              <a:buNone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 r="1235" b="15927"/>
          <a:stretch>
            <a:fillRect/>
          </a:stretch>
        </p:blipFill>
        <p:spPr bwMode="auto">
          <a:xfrm>
            <a:off x="3886200" y="1676400"/>
            <a:ext cx="1828800" cy="264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458200" cy="13716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 Wife Needs to Know that She is Meeting Needs in Your Life that no Other Woman can Meet</a:t>
            </a:r>
            <a:b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(Gen. 2:18)</a:t>
            </a:r>
            <a:endParaRPr lang="en-US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743200"/>
            <a:ext cx="8915400" cy="4114800"/>
          </a:xfrm>
        </p:spPr>
        <p:txBody>
          <a:bodyPr>
            <a:normAutofit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 wife’s greatest need is to be “cherished” by her husband and feel special to him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Eph. 5:25-29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Telling her is not enough,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she wants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to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see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that she is special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(cherished)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–</a:t>
            </a:r>
            <a:endParaRPr lang="en-US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buFont typeface="Wingdings"/>
              <a:buChar char="Ø"/>
            </a:pPr>
            <a:r>
              <a:rPr lang="en-US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Tell her how she can meet your needs</a:t>
            </a:r>
          </a:p>
          <a:p>
            <a:pPr>
              <a:buFont typeface="Wingdings"/>
              <a:buChar char="Ø"/>
            </a:pPr>
            <a:r>
              <a:rPr lang="en-US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Express </a:t>
            </a:r>
            <a:r>
              <a:rPr lang="en-US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gratefulness for meeting your needs</a:t>
            </a:r>
            <a:endParaRPr lang="en-US" i="1" dirty="0" smtClean="0">
              <a:solidFill>
                <a:srgbClr val="FFC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buFont typeface="Wingdings"/>
              <a:buChar char="Ø"/>
            </a:pPr>
            <a:r>
              <a:rPr lang="en-US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Praise her before the children and others</a:t>
            </a:r>
          </a:p>
          <a:p>
            <a:pPr>
              <a:buNone/>
            </a:pP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457200"/>
            <a:ext cx="6553200" cy="6400800"/>
          </a:xfrm>
        </p:spPr>
        <p:txBody>
          <a:bodyPr>
            <a:normAutofit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Never give another woman your wife’s special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responsibilities.</a:t>
            </a:r>
            <a:endParaRPr lang="en-US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Never praise and admire other woman or compare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your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wife to other woman (especially your mother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).</a:t>
            </a:r>
            <a:endParaRPr lang="en-US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Jealousy is the fear of being displaced  - </a:t>
            </a:r>
            <a:r>
              <a:rPr lang="en-US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“For jealousy is the rage of a man.” – Prov. 6:34 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Security in a relationship comes by knowing that you are needed and appreciated!</a:t>
            </a: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85385" y="533400"/>
            <a:ext cx="3358615" cy="277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731838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 Man’s Relationship with  </a:t>
            </a:r>
            <a:b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Other Women</a:t>
            </a:r>
            <a:b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(Prov. 2, 5-7)</a:t>
            </a:r>
            <a:endParaRPr lang="en-US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133600"/>
            <a:ext cx="9144000" cy="4724400"/>
          </a:xfrm>
        </p:spPr>
        <p:txBody>
          <a:bodyPr>
            <a:normAutofit lnSpcReduction="10000"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Be a one woman man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Tim. 3:1-7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Keep distance between you and other women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Titus 1:5-9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Do not counsel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women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unless your wife in present in the counseling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Prov. 2:16</a:t>
            </a:r>
          </a:p>
          <a:p>
            <a:pPr>
              <a:buFont typeface="Wingdings"/>
              <a:buChar char="Ø"/>
            </a:pPr>
            <a:r>
              <a:rPr lang="en-US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Direct </a:t>
            </a:r>
            <a:r>
              <a:rPr lang="en-US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women </a:t>
            </a:r>
            <a:r>
              <a:rPr lang="en-US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to their husbands – I Cor. 14:35</a:t>
            </a:r>
          </a:p>
          <a:p>
            <a:pPr>
              <a:buFont typeface="Wingdings"/>
              <a:buChar char="Ø"/>
            </a:pPr>
            <a:r>
              <a:rPr lang="en-US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Direct women to older godly women – Titus 2:3-4</a:t>
            </a:r>
          </a:p>
          <a:p>
            <a:pPr>
              <a:buFont typeface="Wingdings"/>
              <a:buChar char="Ø"/>
            </a:pPr>
            <a:r>
              <a:rPr lang="en-US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Direct women to your wife – Gen. 2:18</a:t>
            </a:r>
          </a:p>
          <a:p>
            <a:pPr>
              <a:buFont typeface="Wingdings"/>
              <a:buChar char="Ø"/>
            </a:pPr>
            <a:r>
              <a:rPr lang="en-US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Never counsel women alone – II </a:t>
            </a:r>
            <a:r>
              <a:rPr lang="en-US" i="1" dirty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</a:t>
            </a:r>
            <a:r>
              <a:rPr lang="en-US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im. 2:22</a:t>
            </a:r>
          </a:p>
          <a:p>
            <a:pPr>
              <a:buFont typeface="Wingdings"/>
              <a:buChar char="Ø"/>
            </a:pPr>
            <a:endParaRPr lang="en-US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buFont typeface="Wingdings"/>
              <a:buChar char="Ø"/>
            </a:pP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28600"/>
            <a:ext cx="8915400" cy="6629400"/>
          </a:xfrm>
        </p:spPr>
        <p:txBody>
          <a:bodyPr>
            <a:normAutofit lnSpcReduction="10000"/>
          </a:bodyPr>
          <a:lstStyle/>
          <a:p>
            <a:r>
              <a:rPr lang="en-US" sz="3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Avoid riding with women alone </a:t>
            </a:r>
            <a:r>
              <a:rPr lang="en-US" sz="34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– I </a:t>
            </a:r>
            <a:r>
              <a:rPr lang="en-US" sz="34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</a:t>
            </a:r>
            <a:r>
              <a:rPr lang="en-US" sz="34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hess. 5:22</a:t>
            </a:r>
          </a:p>
          <a:p>
            <a:r>
              <a:rPr lang="en-US" sz="3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Avoid touching women – </a:t>
            </a:r>
            <a:r>
              <a:rPr lang="en-US" sz="34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Cor. 7:1</a:t>
            </a:r>
          </a:p>
          <a:p>
            <a:pPr>
              <a:buFont typeface="Wingdings"/>
              <a:buChar char="Ø"/>
            </a:pPr>
            <a:r>
              <a:rPr lang="en-US" sz="34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Embracing – Prov. 15:15-20</a:t>
            </a:r>
          </a:p>
          <a:p>
            <a:pPr>
              <a:buFont typeface="Wingdings"/>
              <a:buChar char="Ø"/>
            </a:pPr>
            <a:r>
              <a:rPr lang="en-US" sz="34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Kissing – Prov. 7:13</a:t>
            </a:r>
          </a:p>
          <a:p>
            <a:pPr>
              <a:buFont typeface="Wingdings"/>
              <a:buChar char="Ø"/>
            </a:pPr>
            <a:r>
              <a:rPr lang="en-US" sz="34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Extending holding </a:t>
            </a:r>
            <a:r>
              <a:rPr lang="en-US" sz="34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hands </a:t>
            </a:r>
            <a:r>
              <a:rPr lang="en-US" sz="34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– I </a:t>
            </a:r>
            <a:r>
              <a:rPr lang="en-US" sz="3400" i="1" dirty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</a:t>
            </a:r>
            <a:r>
              <a:rPr lang="en-US" sz="34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im. 5:1-2</a:t>
            </a:r>
          </a:p>
          <a:p>
            <a:pPr>
              <a:buFont typeface="Arial" charset="0"/>
              <a:buChar char="•"/>
            </a:pPr>
            <a:r>
              <a:rPr lang="en-US" sz="3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Avoid </a:t>
            </a:r>
            <a:r>
              <a:rPr lang="en-US" sz="3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long and detailed conversation </a:t>
            </a:r>
            <a:r>
              <a:rPr lang="en-US" sz="3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with women </a:t>
            </a:r>
            <a:r>
              <a:rPr lang="en-US" sz="34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– </a:t>
            </a:r>
            <a:r>
              <a:rPr lang="en-US" sz="34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</a:t>
            </a:r>
            <a:r>
              <a:rPr lang="en-US" sz="34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ph. 4:29</a:t>
            </a:r>
          </a:p>
          <a:p>
            <a:pPr>
              <a:buFont typeface="Arial" charset="0"/>
              <a:buChar char="•"/>
            </a:pPr>
            <a:r>
              <a:rPr lang="en-US" sz="3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Many women are drawn to men who are open and can share their </a:t>
            </a:r>
            <a:r>
              <a:rPr lang="en-US" sz="3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feelings. </a:t>
            </a:r>
            <a:endParaRPr lang="en-US" sz="34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buFont typeface="Arial" charset="0"/>
              <a:buChar char="•"/>
            </a:pPr>
            <a:r>
              <a:rPr lang="en-US" sz="3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Every woman wants a husband who will open his heart to her </a:t>
            </a:r>
            <a:r>
              <a:rPr lang="en-US" sz="3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and </a:t>
            </a:r>
            <a:r>
              <a:rPr lang="en-US" sz="3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share his enter most feelings.</a:t>
            </a:r>
          </a:p>
          <a:p>
            <a:endParaRPr lang="en-US" sz="3400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endParaRPr lang="en-US" sz="34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297</TotalTime>
  <Words>1096</Words>
  <Application>Microsoft Office PowerPoint</Application>
  <PresentationFormat>On-screen Show (4:3)</PresentationFormat>
  <Paragraphs>135</Paragraphs>
  <Slides>18</Slides>
  <Notes>18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The Needs of a Wife</vt:lpstr>
      <vt:lpstr>A Wife Needs the Stability and Direction of a Spiritual Leader (I Cor. 11:3)</vt:lpstr>
      <vt:lpstr>1# Desire to seek the Lord (Psalm 119:1-10)</vt:lpstr>
      <vt:lpstr>2# Convictions Based on Scripture (II Tim. 3:9)</vt:lpstr>
      <vt:lpstr>Slide 5</vt:lpstr>
      <vt:lpstr>A Wife Needs to Know that She is Meeting Needs in Your Life that no Other Woman can Meet (Gen. 2:18)</vt:lpstr>
      <vt:lpstr>Slide 7</vt:lpstr>
      <vt:lpstr>A Man’s Relationship with   Other Women (Prov. 2, 5-7)</vt:lpstr>
      <vt:lpstr>Slide 9</vt:lpstr>
      <vt:lpstr>Slide 10</vt:lpstr>
      <vt:lpstr>Steps in Selecting a Secretary</vt:lpstr>
      <vt:lpstr>A Wife Needs to See and Hear that  Her Husband Cherishes Her and  Delights in Her as a Person (Eph. 5:29)</vt:lpstr>
      <vt:lpstr>Slide 13</vt:lpstr>
      <vt:lpstr>A Wife Needs a Husband Who           Will Try to Understand Her (I Peter 3:7a)</vt:lpstr>
      <vt:lpstr>A Wife Needs to Know that She is Respected by Her Husband (I Peter 3:7b)</vt:lpstr>
      <vt:lpstr>A Wife Needs to See that Her Husband Desires to Invest in Her Life and Make  Her World Fulfilling (Gal. 5:13-15)</vt:lpstr>
      <vt:lpstr>Slide 17</vt:lpstr>
      <vt:lpstr>A Wife Needs a Husband that                    Will Love Her Unconditionally (I Cor. 13:1-8)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Needs of a Wife</dc:title>
  <dc:creator>Ptr. Daniel White</dc:creator>
  <cp:lastModifiedBy>Ptr. Daniel White</cp:lastModifiedBy>
  <cp:revision>12</cp:revision>
  <dcterms:created xsi:type="dcterms:W3CDTF">2009-11-03T16:00:29Z</dcterms:created>
  <dcterms:modified xsi:type="dcterms:W3CDTF">2010-06-30T21:07:14Z</dcterms:modified>
</cp:coreProperties>
</file>