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76" r:id="rId5"/>
    <p:sldId id="259" r:id="rId6"/>
    <p:sldId id="274" r:id="rId7"/>
    <p:sldId id="260" r:id="rId8"/>
    <p:sldId id="261" r:id="rId9"/>
    <p:sldId id="262" r:id="rId10"/>
    <p:sldId id="263" r:id="rId11"/>
    <p:sldId id="277" r:id="rId12"/>
    <p:sldId id="264" r:id="rId13"/>
    <p:sldId id="265" r:id="rId14"/>
    <p:sldId id="266" r:id="rId15"/>
    <p:sldId id="275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9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5C4CB-BF7B-4B41-BF58-ED3A6B388C83}" type="datetimeFigureOut">
              <a:rPr lang="en-US" smtClean="0"/>
              <a:pPr/>
              <a:t>8/5/2010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76D53-D1A1-4AFF-83B4-07BAA6E621D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</a:t>
            </a:r>
          </a:p>
          <a:p>
            <a:r>
              <a:rPr lang="en-US" dirty="0" smtClean="0"/>
              <a:t>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3AAF-7B71-46A9-9AFE-91C32219676D}" type="datetimeFigureOut">
              <a:rPr lang="en-US" smtClean="0"/>
              <a:pPr/>
              <a:t>8/5/2010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606C-1888-4BB2-80FE-42DE7AAD9A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3AAF-7B71-46A9-9AFE-91C32219676D}" type="datetimeFigureOut">
              <a:rPr lang="en-US" smtClean="0"/>
              <a:pPr/>
              <a:t>8/5/2010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606C-1888-4BB2-80FE-42DE7AAD9A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3AAF-7B71-46A9-9AFE-91C32219676D}" type="datetimeFigureOut">
              <a:rPr lang="en-US" smtClean="0"/>
              <a:pPr/>
              <a:t>8/5/2010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606C-1888-4BB2-80FE-42DE7AAD9A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3AAF-7B71-46A9-9AFE-91C32219676D}" type="datetimeFigureOut">
              <a:rPr lang="en-US" smtClean="0"/>
              <a:pPr/>
              <a:t>8/5/2010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606C-1888-4BB2-80FE-42DE7AAD9A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3AAF-7B71-46A9-9AFE-91C32219676D}" type="datetimeFigureOut">
              <a:rPr lang="en-US" smtClean="0"/>
              <a:pPr/>
              <a:t>8/5/2010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606C-1888-4BB2-80FE-42DE7AAD9A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3AAF-7B71-46A9-9AFE-91C32219676D}" type="datetimeFigureOut">
              <a:rPr lang="en-US" smtClean="0"/>
              <a:pPr/>
              <a:t>8/5/2010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606C-1888-4BB2-80FE-42DE7AAD9A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3AAF-7B71-46A9-9AFE-91C32219676D}" type="datetimeFigureOut">
              <a:rPr lang="en-US" smtClean="0"/>
              <a:pPr/>
              <a:t>8/5/2010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606C-1888-4BB2-80FE-42DE7AAD9A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3AAF-7B71-46A9-9AFE-91C32219676D}" type="datetimeFigureOut">
              <a:rPr lang="en-US" smtClean="0"/>
              <a:pPr/>
              <a:t>8/5/2010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606C-1888-4BB2-80FE-42DE7AAD9A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3AAF-7B71-46A9-9AFE-91C32219676D}" type="datetimeFigureOut">
              <a:rPr lang="en-US" smtClean="0"/>
              <a:pPr/>
              <a:t>8/5/2010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606C-1888-4BB2-80FE-42DE7AAD9A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3AAF-7B71-46A9-9AFE-91C32219676D}" type="datetimeFigureOut">
              <a:rPr lang="en-US" smtClean="0"/>
              <a:pPr/>
              <a:t>8/5/2010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606C-1888-4BB2-80FE-42DE7AAD9A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3AAF-7B71-46A9-9AFE-91C32219676D}" type="datetimeFigureOut">
              <a:rPr lang="en-US" smtClean="0"/>
              <a:pPr/>
              <a:t>8/5/2010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606C-1888-4BB2-80FE-42DE7AAD9A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23AAF-7B71-46A9-9AFE-91C32219676D}" type="datetimeFigureOut">
              <a:rPr lang="en-US" smtClean="0"/>
              <a:pPr/>
              <a:t>8/5/2010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3606C-1888-4BB2-80FE-42DE7AAD9A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19199"/>
          </a:xfrm>
        </p:spPr>
        <p:txBody>
          <a:bodyPr>
            <a:normAutofit/>
          </a:bodyPr>
          <a:lstStyle/>
          <a:p>
            <a:r>
              <a:rPr lang="en-US" sz="5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Needs of a Husband</a:t>
            </a:r>
            <a:endParaRPr lang="en-US" sz="5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18162">
            <a:off x="4953000" y="1447800"/>
            <a:ext cx="3546778" cy="2362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33887">
            <a:off x="533400" y="1447800"/>
            <a:ext cx="3598131" cy="23907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4" name="Picture 4" descr="C:\Users\Ptr. Daniel White\Desktop\Bible pictures\Courtship Marriage Family\1 Dad's Pix (20).bmp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 rot="244796">
            <a:off x="699992" y="4035662"/>
            <a:ext cx="2152650" cy="26176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5" name="Picture 5" descr="C:\Users\Ptr. Daniel White\Desktop\Bible pictures\Courtship Marriage Family\Marriage\scan0002 (3).jpg"/>
          <p:cNvPicPr>
            <a:picLocks noChangeAspect="1" noChangeArrowheads="1"/>
          </p:cNvPicPr>
          <p:nvPr/>
        </p:nvPicPr>
        <p:blipFill>
          <a:blip r:embed="rId6" cstate="print">
            <a:lum bright="-10000"/>
          </a:blip>
          <a:srcRect/>
          <a:stretch>
            <a:fillRect/>
          </a:stretch>
        </p:blipFill>
        <p:spPr bwMode="auto">
          <a:xfrm rot="20923245">
            <a:off x="3124200" y="4038600"/>
            <a:ext cx="2871787" cy="24050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6" name="Picture 6" descr="C:\Users\Ptr. Daniel White\Desktop\Bible pictures\Courtship Marriage Family\Marriage\scan0007 (2).jp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/>
          <a:stretch>
            <a:fillRect/>
          </a:stretch>
        </p:blipFill>
        <p:spPr bwMode="auto">
          <a:xfrm rot="836747">
            <a:off x="6335741" y="4169814"/>
            <a:ext cx="2601937" cy="20304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8686800" cy="66294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7. Encourage him not to give up on his God given goals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4:29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8. Express enthusiasm for his achievements –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Gen. 2:18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Rejecting his achievements is perceived as a  </a:t>
            </a:r>
            <a:r>
              <a:rPr lang="en-US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rejection </a:t>
            </a:r>
            <a:r>
              <a:rPr lang="en-US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him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Share his excitement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9. Show attentiveness when he is talking –   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13:5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Look at your husband when he talks to others, as this will inspire their respect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 him take the lead in conversations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flipH="1">
            <a:off x="-381001" y="-304800"/>
            <a:ext cx="9829800" cy="7467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430962"/>
          </a:xfrm>
        </p:spPr>
        <p:txBody>
          <a:bodyPr>
            <a:normAutofit/>
          </a:bodyPr>
          <a:lstStyle/>
          <a:p>
            <a:r>
              <a:rPr lang="en-US" sz="4800" dirty="0" smtClean="0"/>
              <a:t>Be Supportive</a:t>
            </a:r>
            <a:endParaRPr lang="en-US" sz="4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2362200" y="533400"/>
            <a:ext cx="4464304" cy="5943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Husband Needs a Wife that Will Continue to Develop Inward               and Outward Beauty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(Prov. 31:10-31)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667000"/>
            <a:ext cx="8458200" cy="41910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Continue to grow in your walk and relationship with the Lord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5:11-14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Prayer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Bible reading and study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Godly music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Servants spirit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Church ministry</a:t>
            </a:r>
          </a:p>
          <a:p>
            <a:pPr marL="514350" indent="-514350"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AutoNum type="arabicPeriod"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4038600"/>
            <a:ext cx="3862185" cy="25662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458200" cy="6553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Attractive hair style (symbol of being under authority)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11:10-15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Woman’s hair is her glory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Woman’s hair style should reflect a Biblical standard </a:t>
            </a:r>
          </a:p>
          <a:p>
            <a:pPr>
              <a:buFontTx/>
              <a:buChar char="-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Femininity not masculinity</a:t>
            </a:r>
          </a:p>
          <a:p>
            <a:pPr>
              <a:buFontTx/>
              <a:buChar char="-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Neatness not sloppiness</a:t>
            </a:r>
          </a:p>
          <a:p>
            <a:pPr>
              <a:buFontTx/>
              <a:buChar char="-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Submission not pride</a:t>
            </a:r>
          </a:p>
          <a:p>
            <a:pPr>
              <a:buFontTx/>
              <a:buChar char="-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Softness not hardness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Woman’s hair should please                               her husband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Eph. 5:24</a:t>
            </a: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5118835" y="2895600"/>
            <a:ext cx="374735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4953000" cy="6705600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3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Attractive and modest dress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Tim. 2:9; Prov. 31:22</a:t>
            </a: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Modesty is always in style!</a:t>
            </a: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Dress like a woman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Deut. 22:5</a:t>
            </a: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Dress should draw attention to your countenance not your body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15:13</a:t>
            </a:r>
          </a:p>
          <a:p>
            <a:pPr marL="514350" indent="-514350"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Font typeface="Wingdings"/>
              <a:buChar char="Ø"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9510" y="533400"/>
            <a:ext cx="404449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752600"/>
            <a:ext cx="1984677" cy="2505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6172200" cy="6324600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4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Weight control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Gal. 5:22-23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</a:t>
            </a: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is concerned about overeating, overweight and an unhealthy life style 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23:2</a:t>
            </a: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Physical issues can produce overweight</a:t>
            </a: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Emotional problems can produce overweight</a:t>
            </a:r>
          </a:p>
          <a:p>
            <a:endParaRPr lang="en-US" sz="3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0"/>
            <a:ext cx="2057568" cy="182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4419600"/>
            <a:ext cx="2209800" cy="2209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5"/>
          <p:cNvSpPr/>
          <p:nvPr/>
        </p:nvSpPr>
        <p:spPr>
          <a:xfrm>
            <a:off x="762000" y="1371600"/>
            <a:ext cx="5181600" cy="193899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“And put a knife to thy throat, if thou be a man given to appetite.”</a:t>
            </a:r>
            <a:endParaRPr lang="en-US" sz="4000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915400" cy="6629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Dedicate your body to God –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12:1-2</a:t>
            </a:r>
          </a:p>
          <a:p>
            <a:pPr>
              <a:buNone/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Let your husband know that you care about your weight</a:t>
            </a:r>
          </a:p>
          <a:p>
            <a:pPr>
              <a:buNone/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Work on achievable goals together</a:t>
            </a:r>
          </a:p>
          <a:p>
            <a:pPr>
              <a:buNone/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Accept yourself –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Ps. 139</a:t>
            </a: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5. Develop a meek and quiet spirit –              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Pet. 3:1-7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Meekness = submission and yield rights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Quiet spirit = conquering fear and worry</a:t>
            </a:r>
          </a:p>
          <a:p>
            <a:pPr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Husband Needs a Wife Who Will Allow Him the Freedom to Getaway Without Being Possessive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9144000" cy="49530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Time to be alone with God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Chron. 16:5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Adam walked with God before Eve was created –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Gen. 1:26-2:18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man’s success in life is based on seeking after the Lord –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Josh. 1:9-11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richer a man’s fellowship with God, the sweeter a man’s relationship will be with his wife and family –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Ps. 32:1-5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 man needs a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“Bethel”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Gen. 31:13</a:t>
            </a:r>
          </a:p>
          <a:p>
            <a:pPr marL="514350" indent="-514350">
              <a:buFont typeface="Wingdings"/>
              <a:buChar char="Ø"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51929">
            <a:off x="4994536" y="404247"/>
            <a:ext cx="2054113" cy="188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1066800"/>
            <a:ext cx="1383818" cy="2432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594307">
            <a:off x="2803267" y="1422100"/>
            <a:ext cx="2279994" cy="233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3886200"/>
            <a:ext cx="1676400" cy="2578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323106">
            <a:off x="6773256" y="3972359"/>
            <a:ext cx="2068742" cy="2011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81600" y="2667000"/>
            <a:ext cx="1545978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05400" y="4898777"/>
            <a:ext cx="1419225" cy="1959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4600" y="685800"/>
            <a:ext cx="640933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0"/>
            <a:ext cx="86106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Time to getaway and do the things he enjoys –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Mark 6:31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Hunting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Fishing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Golf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Sports</a:t>
            </a:r>
          </a:p>
          <a:p>
            <a:pPr>
              <a:buFont typeface="Wingdings"/>
              <a:buChar char="Ø"/>
            </a:pP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Hobbies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Mission trips</a:t>
            </a:r>
          </a:p>
          <a:p>
            <a:pPr>
              <a:buFont typeface="Wingdings"/>
              <a:buChar char="Ø"/>
            </a:pP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Work projects</a:t>
            </a:r>
          </a:p>
          <a:p>
            <a:pPr>
              <a:buFont typeface="Wingdings"/>
              <a:buChar char="Ø"/>
            </a:pP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Etc.</a:t>
            </a:r>
          </a:p>
          <a:p>
            <a:pPr>
              <a:buNone/>
            </a:pPr>
            <a:endParaRPr lang="en-US" sz="34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7010400" cy="1600200"/>
          </a:xfrm>
        </p:spPr>
        <p:txBody>
          <a:bodyPr>
            <a:no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Husband Needs a Wife who </a:t>
            </a:r>
            <a:b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Expresses Gratefulness</a:t>
            </a:r>
            <a:b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hess. 5:18)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153400" cy="51054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 Give your expectations to God because expectations destroy gratefulness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Ps. 62:5</a:t>
            </a:r>
          </a:p>
          <a:p>
            <a:pPr marL="514350" indent="-514350">
              <a:buAutoNum type="arabicPeriod" startAt="2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Gratefulness produces happiness and an unhappy wife is a rebuke to her husband –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Ps. 100:4</a:t>
            </a:r>
          </a:p>
          <a:p>
            <a:pPr marL="514350" indent="-514350">
              <a:buAutoNum type="arabicPeriod" startAt="2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Men are highly attracted to grateful women!</a:t>
            </a:r>
          </a:p>
          <a:p>
            <a:pPr marL="514350" indent="-514350">
              <a:buAutoNum type="arabicPeriod" startAt="2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Learn contentment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Tim. 6:6</a:t>
            </a:r>
          </a:p>
          <a:p>
            <a:pPr marL="514350" indent="-514350">
              <a:buAutoNum type="arabicPeriod" startAt="2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Set your affections on things above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0"/>
            <a:ext cx="1828800" cy="2351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a Wife Destroys Her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Husbands Manliness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(Eph. 5:22-24, 33)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3600"/>
            <a:ext cx="8686800" cy="47244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Expecting him to know what kind of protection you need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Tim. 5:8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Physical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Emotional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Spiritual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Mental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Tell your husband how                                             he can protect you!</a:t>
            </a:r>
          </a:p>
          <a:p>
            <a:pPr marL="514350" indent="-514350"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743200"/>
            <a:ext cx="2743200" cy="410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5638800" cy="6477000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6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List all the things your husband does for you and on a daily basis and thank him for those things  –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Phil. 3:7-8</a:t>
            </a:r>
          </a:p>
          <a:p>
            <a:pPr marL="514350" indent="-514350">
              <a:buAutoNum type="arabicPeriod" startAt="6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List all the wise decisions your husband has made that has positively effected your life and praise him for those decisions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27:2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14" y="762000"/>
            <a:ext cx="2795436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1600200"/>
          </a:xfrm>
        </p:spPr>
        <p:txBody>
          <a:bodyPr>
            <a:no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Husband Needs a Wife Who is Well Respected by Others</a:t>
            </a:r>
            <a:b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(Prov. 31:31)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0"/>
            <a:ext cx="8915400" cy="45720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Respected for her values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Thess. 5:12-13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Respected for her morals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Titus 2:5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Respected for her discretion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Titus 2:4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Respected for her wisdom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31:26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Respected for her meek and quiet spirit –               I Pet. 3:1-7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Respected by her children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31:28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Respected by her church family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16:1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458200" cy="66294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8. Respected for her character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Tim. 5:10-16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Servants spirit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Diligence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Thriftiness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Kindness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Generosity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Hospitality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Faithfulness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Patience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 for her husband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Love for her children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Love for others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Love for the Lord</a:t>
            </a:r>
          </a:p>
          <a:p>
            <a:pPr>
              <a:buFont typeface="Wingdings"/>
              <a:buChar char="Ø"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219200"/>
            <a:ext cx="333375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28600" y="-228600"/>
            <a:ext cx="9677400" cy="7086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c:\Users\Ptr. Daniel White\Desktop\Bible pictures\Courtship Marriage Family\1 Dad's Pix (108)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1676400" y="1066800"/>
            <a:ext cx="6131034" cy="4572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5029200" cy="6858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Being financial independent –           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Cor. 11:3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Love is killed by self-sufficiency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Whoever controls the money controls the home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Center your work and ministry in your home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               ( see  Proverbs 31)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02940">
            <a:off x="4977146" y="264826"/>
            <a:ext cx="2574569" cy="4047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Users\Ptr. Daniel White\Desktop\Bible pictures\riches materal pos. plesures, worldly\Vatican being a center of business and commerce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 rot="638187">
            <a:off x="5968198" y="3682197"/>
            <a:ext cx="2930525" cy="2930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6248400" cy="6172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Greater loyalty and respect for others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14:34-35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Friends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Family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Co-workers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Church leaders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Other men and                  women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Bring your needs and questions to your husband.</a:t>
            </a:r>
          </a:p>
          <a:p>
            <a:endParaRPr lang="en-US" sz="3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1905000"/>
            <a:ext cx="5048952" cy="33547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5029200" cy="6172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Resisting his decisions (leadership) –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Pet. 3:1-6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 wife’s spirit can control her husband’s ambitions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 wife’s spirit can destroy her husband’s self-worth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 wife’s spirit can change her husbands decisions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Learn how to lovingly and wisely appeal to your husband!</a:t>
            </a: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676400"/>
            <a:ext cx="3421156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84638" t="25581" r="8680" b="67442"/>
          <a:stretch>
            <a:fillRect/>
          </a:stretch>
        </p:blipFill>
        <p:spPr bwMode="auto">
          <a:xfrm>
            <a:off x="7391400" y="2362200"/>
            <a:ext cx="685800" cy="685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609600"/>
            <a:ext cx="360045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914400"/>
            <a:ext cx="299388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4419600"/>
            <a:ext cx="2932039" cy="2229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457200"/>
            <a:ext cx="6096000" cy="6096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5. Resisting his physical affection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7:1-5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Crushes a man’s spirit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Creates deep resentment and bitterness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Causes great temptation –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5-7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534400" cy="6553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6. Taking matters into your own hands –           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3:18</a:t>
            </a:r>
          </a:p>
          <a:p>
            <a:pPr>
              <a:buFont typeface="Wingdings"/>
              <a:buChar char="Ø"/>
            </a:pPr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intrudes into her husband’s area of responsibility, her husband often surrenders it and other responsibilities as well</a:t>
            </a:r>
          </a:p>
          <a:p>
            <a:pPr>
              <a:buFont typeface="Wingdings"/>
              <a:buChar char="Ø"/>
            </a:pPr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may avoid temporary consequences, but cause ultimate destruction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Prov. 14:1</a:t>
            </a:r>
          </a:p>
          <a:p>
            <a:pPr>
              <a:buFont typeface="Wingdings"/>
              <a:buChar char="Ø"/>
            </a:pPr>
            <a:r>
              <a:rPr lang="en-US" sz="3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become your husband’s conscience -</a:t>
            </a:r>
          </a:p>
          <a:p>
            <a:pPr>
              <a:buNone/>
            </a:pP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Give him room to fail</a:t>
            </a:r>
          </a:p>
          <a:p>
            <a:pPr>
              <a:buNone/>
            </a:pP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Remain supportive</a:t>
            </a:r>
          </a:p>
          <a:p>
            <a:pPr>
              <a:buNone/>
            </a:pP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Wisely appeal wrong decisions</a:t>
            </a:r>
            <a:endParaRPr lang="en-US" sz="33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Husband Needs a Wife Who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ill Accept Him as Her God-given Leader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(Eph. 5:23)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763000" cy="48006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Believe in his God-given responsibilities –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Gen. 3:16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Reassure him that his authority comes from God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Pet. 3:1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Submit to his leadership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3:18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Express to your husband that God will lead you through him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11:3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Show confidence that God is working through him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13:7, 17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normAutofit lnSpcReduction="10000"/>
          </a:bodyPr>
          <a:lstStyle/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works through a man’s decisions whether they are good or bad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Rom. 8:28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Bad decisions reveal a man’s need to allow his wife to appeal to him and express her cautions –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Gal. 6:1-2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Demonstrate loyalty when mistakes are made –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31:10-12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more a wife shows trust in her husband, the more careful he will be in giving her direction.</a:t>
            </a:r>
          </a:p>
          <a:p>
            <a:pPr>
              <a:buNone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6. Praise him for godly character, righteousness standards and Biblical convictions –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Ps. 15;            I Tim. 3:2-8</a:t>
            </a:r>
          </a:p>
          <a:p>
            <a:pPr>
              <a:buNone/>
            </a:pPr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1121</Words>
  <Application>Microsoft Office PowerPoint</Application>
  <PresentationFormat>On-screen Show (4:3)</PresentationFormat>
  <Paragraphs>156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Needs of a Husband</vt:lpstr>
      <vt:lpstr>How a Wife Destroys Her  Husbands Manliness (Eph. 5:22-24, 33)</vt:lpstr>
      <vt:lpstr>Slide 3</vt:lpstr>
      <vt:lpstr>Slide 4</vt:lpstr>
      <vt:lpstr>Slide 5</vt:lpstr>
      <vt:lpstr>Slide 6</vt:lpstr>
      <vt:lpstr>Slide 7</vt:lpstr>
      <vt:lpstr>A Husband Needs a Wife Who Will Accept Him as Her God-given Leader (Eph. 5:23)</vt:lpstr>
      <vt:lpstr>Slide 9</vt:lpstr>
      <vt:lpstr>Slide 10</vt:lpstr>
      <vt:lpstr>Be Supportive</vt:lpstr>
      <vt:lpstr>A Husband Needs a Wife that Will Continue to Develop Inward               and Outward Beauty (Prov. 31:10-31)</vt:lpstr>
      <vt:lpstr>Slide 13</vt:lpstr>
      <vt:lpstr>Slide 14</vt:lpstr>
      <vt:lpstr>Slide 15</vt:lpstr>
      <vt:lpstr>Slide 16</vt:lpstr>
      <vt:lpstr>A Husband Needs a Wife Who Will Allow Him the Freedom to Getaway Without Being Possessive  </vt:lpstr>
      <vt:lpstr>Slide 18</vt:lpstr>
      <vt:lpstr>A Husband Needs a Wife who   Expresses Gratefulness (I Thess. 5:18)</vt:lpstr>
      <vt:lpstr>Slide 20</vt:lpstr>
      <vt:lpstr>A Husband Needs a Wife Who is Well Respected by Others (Prov. 31:31)</vt:lpstr>
      <vt:lpstr>Slide 22</vt:lpstr>
      <vt:lpstr>Slide 23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Needs of a Husband</dc:title>
  <dc:creator>Ptr. Daniel White</dc:creator>
  <cp:lastModifiedBy>Ptr. Daniel White</cp:lastModifiedBy>
  <cp:revision>17</cp:revision>
  <dcterms:created xsi:type="dcterms:W3CDTF">2009-11-04T17:05:56Z</dcterms:created>
  <dcterms:modified xsi:type="dcterms:W3CDTF">2010-08-05T11:16:01Z</dcterms:modified>
</cp:coreProperties>
</file>