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6" r:id="rId7"/>
    <p:sldId id="267" r:id="rId8"/>
    <p:sldId id="261" r:id="rId9"/>
    <p:sldId id="263" r:id="rId10"/>
    <p:sldId id="262" r:id="rId11"/>
    <p:sldId id="264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743" autoAdjust="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02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7AAEA-BFBD-4728-B351-2C81B913ED04}" type="datetimeFigureOut">
              <a:rPr lang="en-US" smtClean="0"/>
              <a:pPr/>
              <a:t>11/4/2014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E099FF-F195-4080-BAAB-0471C96408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895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099FF-F195-4080-BAAB-0471C964080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099FF-F195-4080-BAAB-0471C964080E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099FF-F195-4080-BAAB-0471C964080E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099FF-F195-4080-BAAB-0471C964080E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099FF-F195-4080-BAAB-0471C964080E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099FF-F195-4080-BAAB-0471C964080E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099FF-F195-4080-BAAB-0471C964080E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099FF-F195-4080-BAAB-0471C964080E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099FF-F195-4080-BAAB-0471C964080E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099FF-F195-4080-BAAB-0471C964080E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099FF-F195-4080-BAAB-0471C964080E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099FF-F195-4080-BAAB-0471C964080E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5DAB9-BD37-45AB-931C-54670FEC7C22}" type="datetimeFigureOut">
              <a:rPr lang="en-US" smtClean="0"/>
              <a:pPr/>
              <a:t>11/4/2014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3D655-850D-442B-87BB-9F9681DF6E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5DAB9-BD37-45AB-931C-54670FEC7C22}" type="datetimeFigureOut">
              <a:rPr lang="en-US" smtClean="0"/>
              <a:pPr/>
              <a:t>11/4/2014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3D655-850D-442B-87BB-9F9681DF6E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5DAB9-BD37-45AB-931C-54670FEC7C22}" type="datetimeFigureOut">
              <a:rPr lang="en-US" smtClean="0"/>
              <a:pPr/>
              <a:t>11/4/2014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3D655-850D-442B-87BB-9F9681DF6E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5DAB9-BD37-45AB-931C-54670FEC7C22}" type="datetimeFigureOut">
              <a:rPr lang="en-US" smtClean="0"/>
              <a:pPr/>
              <a:t>11/4/2014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3D655-850D-442B-87BB-9F9681DF6E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5DAB9-BD37-45AB-931C-54670FEC7C22}" type="datetimeFigureOut">
              <a:rPr lang="en-US" smtClean="0"/>
              <a:pPr/>
              <a:t>11/4/2014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3D655-850D-442B-87BB-9F9681DF6E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5DAB9-BD37-45AB-931C-54670FEC7C22}" type="datetimeFigureOut">
              <a:rPr lang="en-US" smtClean="0"/>
              <a:pPr/>
              <a:t>11/4/2014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3D655-850D-442B-87BB-9F9681DF6E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5DAB9-BD37-45AB-931C-54670FEC7C22}" type="datetimeFigureOut">
              <a:rPr lang="en-US" smtClean="0"/>
              <a:pPr/>
              <a:t>11/4/2014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3D655-850D-442B-87BB-9F9681DF6E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5DAB9-BD37-45AB-931C-54670FEC7C22}" type="datetimeFigureOut">
              <a:rPr lang="en-US" smtClean="0"/>
              <a:pPr/>
              <a:t>11/4/2014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3D655-850D-442B-87BB-9F9681DF6E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5DAB9-BD37-45AB-931C-54670FEC7C22}" type="datetimeFigureOut">
              <a:rPr lang="en-US" smtClean="0"/>
              <a:pPr/>
              <a:t>11/4/2014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3D655-850D-442B-87BB-9F9681DF6E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5DAB9-BD37-45AB-931C-54670FEC7C22}" type="datetimeFigureOut">
              <a:rPr lang="en-US" smtClean="0"/>
              <a:pPr/>
              <a:t>11/4/2014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3D655-850D-442B-87BB-9F9681DF6E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5DAB9-BD37-45AB-931C-54670FEC7C22}" type="datetimeFigureOut">
              <a:rPr lang="en-US" smtClean="0"/>
              <a:pPr/>
              <a:t>11/4/2014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3D655-850D-442B-87BB-9F9681DF6E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5DAB9-BD37-45AB-931C-54670FEC7C22}" type="datetimeFigureOut">
              <a:rPr lang="en-US" smtClean="0"/>
              <a:pPr/>
              <a:t>11/4/2014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3D655-850D-442B-87BB-9F9681DF6E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1904999"/>
          </a:xfrm>
        </p:spPr>
        <p:txBody>
          <a:bodyPr>
            <a:noAutofit/>
          </a:bodyPr>
          <a:lstStyle/>
          <a:p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Why Husbands React </a:t>
            </a:r>
            <a:b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their Wives </a:t>
            </a:r>
            <a:endParaRPr lang="en-US" sz="48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2286000"/>
            <a:ext cx="3429000" cy="4426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0"/>
            <a:ext cx="4572000" cy="6858000"/>
          </a:xfrm>
        </p:spPr>
        <p:txBody>
          <a:bodyPr>
            <a:normAutofit/>
          </a:bodyPr>
          <a:lstStyle/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husband spends extra money on things which he enjoys –     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Matt. 6:10-21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husband does not accept himself –  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5:29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husband praises and admires other women –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5-7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husband verbalizes love only when he wants physical relationships –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7:1-5</a:t>
            </a:r>
            <a:endParaRPr lang="en-US" sz="3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0"/>
            <a:ext cx="4495800" cy="6858000"/>
          </a:xfrm>
        </p:spPr>
        <p:txBody>
          <a:bodyPr>
            <a:normAutofit/>
          </a:bodyPr>
          <a:lstStyle/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wife resents the financial pressure under which they must live.</a:t>
            </a:r>
          </a:p>
          <a:p>
            <a:pPr>
              <a:buNone/>
            </a:pPr>
            <a:endParaRPr lang="en-US" sz="3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wife feels the same rejection from him.</a:t>
            </a:r>
          </a:p>
          <a:p>
            <a:pPr>
              <a:buNone/>
            </a:pPr>
            <a:endParaRPr lang="en-US" sz="3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wife feels inferior and jealous.</a:t>
            </a:r>
          </a:p>
          <a:p>
            <a:pPr>
              <a:buNone/>
            </a:pPr>
            <a:endParaRPr lang="en-US" sz="3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wife feels degraded and used and finds it hard to love him.</a:t>
            </a:r>
            <a:endParaRPr lang="en-US" sz="3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228600"/>
            <a:ext cx="4495800" cy="6629400"/>
          </a:xfrm>
        </p:spPr>
        <p:txBody>
          <a:bodyPr>
            <a:normAutofit fontScale="92500"/>
          </a:bodyPr>
          <a:lstStyle/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husband forgets anniversaries and other special occasions –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Heb. 13:16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husband does not praise his wife for specific things –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31:28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husband does not spend time talking with his wife –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3:7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husband fails to notice the little extra things his wife does for him –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US" sz="3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hess. 5:18</a:t>
            </a:r>
            <a:endParaRPr lang="en-US" sz="3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"/>
            <a:ext cx="4495800" cy="6705600"/>
          </a:xfrm>
        </p:spPr>
        <p:txBody>
          <a:bodyPr>
            <a:normAutofit fontScale="92500"/>
          </a:bodyPr>
          <a:lstStyle/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wife feels that she is unimportant and not cherished by him.</a:t>
            </a:r>
          </a:p>
          <a:p>
            <a:pPr>
              <a:buNone/>
            </a:pPr>
            <a:endParaRPr lang="en-US" sz="3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wife feels frustrated in knowing how to please him.</a:t>
            </a:r>
          </a:p>
          <a:p>
            <a:pPr>
              <a:buNone/>
            </a:pPr>
            <a:endParaRPr lang="en-US" sz="3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wife finds others who will listen to her feelings.</a:t>
            </a:r>
          </a:p>
          <a:p>
            <a:pPr>
              <a:buNone/>
            </a:pPr>
            <a:endParaRPr lang="en-US" sz="3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wife loses her creativity for their home and looks for outside interests.</a:t>
            </a:r>
            <a:endParaRPr lang="en-US" sz="3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0"/>
            <a:ext cx="4495800" cy="6858000"/>
          </a:xfrm>
        </p:spPr>
        <p:txBody>
          <a:bodyPr>
            <a:normAutofit/>
          </a:bodyPr>
          <a:lstStyle/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husband makes bad judgments and unwise business decisions –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Rom. 12:14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husband is not alert to the dangers which his wife faces –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John 10:1-11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husband neglects needed home repairs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Prov. 24:30-31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0"/>
            <a:ext cx="4648200" cy="6858000"/>
          </a:xfrm>
        </p:spPr>
        <p:txBody>
          <a:bodyPr>
            <a:normAutofit/>
          </a:bodyPr>
          <a:lstStyle/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wife resists his will  in future decisions.</a:t>
            </a:r>
          </a:p>
          <a:p>
            <a:pPr>
              <a:buNone/>
            </a:pPr>
            <a:endParaRPr lang="en-US" sz="3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wife feels unprotected.</a:t>
            </a:r>
          </a:p>
          <a:p>
            <a:pPr>
              <a:buNone/>
            </a:pPr>
            <a:endParaRPr lang="en-US" sz="3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wife builds up resentment and impatience.</a:t>
            </a:r>
          </a:p>
          <a:p>
            <a:pPr>
              <a:buNone/>
            </a:pPr>
            <a:endParaRPr lang="en-US" sz="3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4572000"/>
            <a:ext cx="2714625" cy="180022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4572000"/>
            <a:ext cx="2743200" cy="18288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0"/>
            <a:ext cx="1978834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2401"/>
            <a:ext cx="4040188" cy="761999"/>
          </a:xfrm>
        </p:spPr>
        <p:txBody>
          <a:bodyPr>
            <a:noAutofit/>
          </a:bodyPr>
          <a:lstStyle/>
          <a:p>
            <a:pPr algn="ctr"/>
            <a:r>
              <a:rPr lang="en-US" sz="4000" b="0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Cause</a:t>
            </a:r>
            <a:endParaRPr lang="en-US" sz="4000" b="0" u="sng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1752600"/>
            <a:ext cx="4953000" cy="5105400"/>
          </a:xfrm>
        </p:spPr>
        <p:txBody>
          <a:bodyPr>
            <a:normAutofit lnSpcReduction="10000"/>
          </a:bodyPr>
          <a:lstStyle/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takes over the spiritual leadership of the family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 Cor. 11:3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is not grateful for all her husband is doing to meet her needs –       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Col. 3:15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does not go to her husband with spiritual questions – </a:t>
            </a:r>
          </a:p>
          <a:p>
            <a:pPr>
              <a:buNone/>
            </a:pP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I Cor. 14:34-35</a:t>
            </a:r>
            <a:endParaRPr lang="en-US" sz="3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"/>
            <a:ext cx="4041775" cy="914400"/>
          </a:xfrm>
        </p:spPr>
        <p:txBody>
          <a:bodyPr>
            <a:noAutofit/>
          </a:bodyPr>
          <a:lstStyle/>
          <a:p>
            <a:pPr algn="ctr"/>
            <a:r>
              <a:rPr lang="en-US" sz="4000" b="0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Effect</a:t>
            </a:r>
            <a:endParaRPr lang="en-US" sz="4000" b="0" u="sng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57800" y="1676400"/>
            <a:ext cx="3886200" cy="5181600"/>
          </a:xfrm>
        </p:spPr>
        <p:txBody>
          <a:bodyPr>
            <a:normAutofit lnSpcReduction="10000"/>
          </a:bodyPr>
          <a:lstStyle/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 relinquishes his spiritual responsibility.</a:t>
            </a:r>
          </a:p>
          <a:p>
            <a:pPr>
              <a:buNone/>
            </a:pPr>
            <a:endParaRPr lang="en-US" sz="3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 will stop trying to please her.</a:t>
            </a:r>
          </a:p>
          <a:p>
            <a:pPr>
              <a:buNone/>
            </a:pPr>
            <a:endParaRPr lang="en-US" sz="3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 is not motivated to seek the Lord.</a:t>
            </a:r>
            <a:endParaRPr lang="en-US" sz="3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0"/>
            <a:ext cx="4495800" cy="6858000"/>
          </a:xfrm>
        </p:spPr>
        <p:txBody>
          <a:bodyPr>
            <a:normAutofit/>
          </a:bodyPr>
          <a:lstStyle/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withholds physical affection –          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7:1-5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takes matters into her own hands –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5:24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is not content with what the husband can provide –    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US" sz="3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im. 5:8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does not praise her husband –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27:2</a:t>
            </a:r>
          </a:p>
          <a:p>
            <a:endParaRPr lang="en-US" sz="3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0"/>
            <a:ext cx="4495800" cy="6858000"/>
          </a:xfrm>
        </p:spPr>
        <p:txBody>
          <a:bodyPr>
            <a:normAutofit/>
          </a:bodyPr>
          <a:lstStyle/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 is attracted to other women.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 will become resentful towards her and allow her to make the decisions.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 will feel inadequate and will work two jobs or send his wife to work.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 will seek approval from others.</a:t>
            </a:r>
          </a:p>
          <a:p>
            <a:pPr>
              <a:buNone/>
            </a:pPr>
            <a:endParaRPr lang="en-US" sz="3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304800"/>
            <a:ext cx="4495800" cy="6553200"/>
          </a:xfrm>
        </p:spPr>
        <p:txBody>
          <a:bodyPr>
            <a:normAutofit lnSpcReduction="10000"/>
          </a:bodyPr>
          <a:lstStyle/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compares her husband with other men –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Cor. 10:12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admires other men –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5-7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does not use money wisely –          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16:10-11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controls the money –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3:5-7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nags her husband –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27:15</a:t>
            </a:r>
            <a:endParaRPr lang="en-US" sz="3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0"/>
            <a:ext cx="4495800" cy="6858000"/>
          </a:xfrm>
        </p:spPr>
        <p:txBody>
          <a:bodyPr>
            <a:normAutofit lnSpcReduction="10000"/>
          </a:bodyPr>
          <a:lstStyle/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husbands feels insecure.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 feels inferior and becomes jealous.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 looses trust in her and blames her for financial pressures.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 resents having to come to her and blames their financial problems on her.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 stops trying to please her.</a:t>
            </a:r>
            <a:endParaRPr lang="en-US" sz="3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4936344"/>
            <a:ext cx="3171825" cy="1921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0"/>
            <a:ext cx="4495800" cy="6858000"/>
          </a:xfrm>
        </p:spPr>
        <p:txBody>
          <a:bodyPr>
            <a:normAutofit/>
          </a:bodyPr>
          <a:lstStyle/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never disciplines, disciplines in anger or leaves all discipline up to her husband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Heb. 12:5-11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is not submissive  to her husband – </a:t>
            </a:r>
            <a:r>
              <a:rPr lang="en-US" sz="3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ph. 5:22-24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is bitter towards her husband –   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11:5</a:t>
            </a:r>
            <a:endParaRPr lang="en-US" sz="3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0"/>
            <a:ext cx="4495800" cy="6858000"/>
          </a:xfrm>
        </p:spPr>
        <p:txBody>
          <a:bodyPr>
            <a:normAutofit/>
          </a:bodyPr>
          <a:lstStyle/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 takes up an offense for he children and blames his wife for rebellious children.</a:t>
            </a:r>
          </a:p>
          <a:p>
            <a:pPr>
              <a:buNone/>
            </a:pPr>
            <a:endParaRPr lang="en-US" sz="3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 will not listen to her cautions.</a:t>
            </a:r>
          </a:p>
          <a:p>
            <a:pPr>
              <a:buNone/>
            </a:pPr>
            <a:endParaRPr lang="en-US" sz="3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 closes off his spirit to her.</a:t>
            </a:r>
            <a:endParaRPr lang="en-US" sz="3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0"/>
            <a:ext cx="4495800" cy="6858000"/>
          </a:xfrm>
        </p:spPr>
        <p:txBody>
          <a:bodyPr>
            <a:normAutofit/>
          </a:bodyPr>
          <a:lstStyle/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does not have a meek and quiet spirit –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3:1-4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argues with her husband in public –  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3:1-4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does not reverence her husband – </a:t>
            </a:r>
            <a:r>
              <a:rPr lang="en-US" sz="3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ph. 5:33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does not respect and follow her husband’s decisions and leadership –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Col. 3:18</a:t>
            </a:r>
            <a:endParaRPr lang="en-US" sz="3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0"/>
            <a:ext cx="4495800" cy="6858000"/>
          </a:xfrm>
        </p:spPr>
        <p:txBody>
          <a:bodyPr>
            <a:normAutofit/>
          </a:bodyPr>
          <a:lstStyle/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 becomes defensive.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 is embarrassed and is attracted to women who do give him respect.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husband’s self worth (manliness) is greatly damaged.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 stops communication with her.</a:t>
            </a:r>
          </a:p>
          <a:p>
            <a:pPr>
              <a:buNone/>
            </a:pPr>
            <a:endParaRPr lang="en-US" sz="3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5304912"/>
            <a:ext cx="1790700" cy="155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0"/>
            <a:ext cx="4495800" cy="6858000"/>
          </a:xfrm>
        </p:spPr>
        <p:txBody>
          <a:bodyPr>
            <a:normAutofit lnSpcReduction="10000"/>
          </a:bodyPr>
          <a:lstStyle/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looks to others for counsel –         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14:34-35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neglects personal neatness in appearance –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31:22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is not a good house keeper –       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Tim. 5:14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is not respected by others –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31:23, 31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is unhappy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 John 1:4</a:t>
            </a:r>
          </a:p>
          <a:p>
            <a:endParaRPr lang="en-US" sz="3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0"/>
            <a:ext cx="4495800" cy="6858000"/>
          </a:xfrm>
        </p:spPr>
        <p:txBody>
          <a:bodyPr>
            <a:normAutofit lnSpcReduction="10000"/>
          </a:bodyPr>
          <a:lstStyle/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 becomes bitter toward her and her counselors.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 feels unloved and unimportant to her.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 looses respect for her.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 feels that he is not respected by others. 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husband feels unable to meet her needs and stops trying.</a:t>
            </a:r>
          </a:p>
          <a:p>
            <a:endParaRPr lang="en-US" sz="3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935162"/>
          </a:xfrm>
        </p:spPr>
        <p:txBody>
          <a:bodyPr>
            <a:normAutofit/>
          </a:bodyPr>
          <a:lstStyle/>
          <a:p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Why Wives React </a:t>
            </a:r>
            <a:b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their Husbands</a:t>
            </a:r>
            <a:endParaRPr lang="en-US" sz="48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2362200"/>
            <a:ext cx="4391025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"/>
            <a:ext cx="4040188" cy="761999"/>
          </a:xfrm>
        </p:spPr>
        <p:txBody>
          <a:bodyPr>
            <a:noAutofit/>
          </a:bodyPr>
          <a:lstStyle/>
          <a:p>
            <a:pPr algn="ctr"/>
            <a:r>
              <a:rPr lang="en-US" sz="4000" b="0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Cause</a:t>
            </a:r>
            <a:endParaRPr lang="en-US" sz="4000" b="0" u="sng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"/>
            <a:ext cx="4041775" cy="761999"/>
          </a:xfrm>
        </p:spPr>
        <p:txBody>
          <a:bodyPr>
            <a:noAutofit/>
          </a:bodyPr>
          <a:lstStyle/>
          <a:p>
            <a:pPr algn="ctr"/>
            <a:r>
              <a:rPr lang="en-US" sz="4000" b="0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Effect</a:t>
            </a:r>
            <a:endParaRPr lang="en-US" sz="4000" b="0" u="sng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0" y="1447800"/>
            <a:ext cx="4497388" cy="5410200"/>
          </a:xfrm>
        </p:spPr>
        <p:txBody>
          <a:bodyPr>
            <a:normAutofit/>
          </a:bodyPr>
          <a:lstStyle/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husband fails to be a spiritual leader –      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US" sz="3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or. 11:3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husband allows problems to continue and even get worse –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Eccl. 10:1</a:t>
            </a: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husband does not support his wife in the disciplining of the children –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Col. 3:15-20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1524000"/>
            <a:ext cx="4498975" cy="5334000"/>
          </a:xfrm>
        </p:spPr>
        <p:txBody>
          <a:bodyPr>
            <a:normAutofit/>
          </a:bodyPr>
          <a:lstStyle/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wife feels insecure.</a:t>
            </a:r>
          </a:p>
          <a:p>
            <a:pPr>
              <a:buNone/>
            </a:pPr>
            <a:endParaRPr lang="en-US" sz="3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wife feels helpless and finally takes matters into her own hands.</a:t>
            </a:r>
          </a:p>
          <a:p>
            <a:pPr>
              <a:buNone/>
            </a:pPr>
            <a:endParaRPr lang="en-US" sz="3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wife blames him for rebellious children.</a:t>
            </a:r>
            <a:endParaRPr lang="en-US" sz="3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0"/>
            <a:ext cx="2009775" cy="1579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940</Words>
  <Application>Microsoft Office PowerPoint</Application>
  <PresentationFormat>On-screen Show (4:3)</PresentationFormat>
  <Paragraphs>110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Why Husbands React  to their Wives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Wives React  to their Husbands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Husbands React  to their Wives</dc:title>
  <dc:creator>Ptr. Daniel White</dc:creator>
  <cp:lastModifiedBy>Dan White</cp:lastModifiedBy>
  <cp:revision>7</cp:revision>
  <dcterms:created xsi:type="dcterms:W3CDTF">2010-01-11T17:19:04Z</dcterms:created>
  <dcterms:modified xsi:type="dcterms:W3CDTF">2014-11-04T13:43:42Z</dcterms:modified>
</cp:coreProperties>
</file>