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2371" autoAdjust="0"/>
  </p:normalViewPr>
  <p:slideViewPr>
    <p:cSldViewPr>
      <p:cViewPr varScale="1">
        <p:scale>
          <a:sx n="83" d="100"/>
          <a:sy n="83" d="100"/>
        </p:scale>
        <p:origin x="-9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54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286E7A-2308-4F9C-9111-2ACDCD1303FC}" type="datetimeFigureOut">
              <a:rPr lang="en-US" smtClean="0"/>
              <a:pPr/>
              <a:t>10/22/2010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04C1D-4836-4376-9858-1AC5E5B9F62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04C1D-4836-4376-9858-1AC5E5B9F627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04C1D-4836-4376-9858-1AC5E5B9F627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04C1D-4836-4376-9858-1AC5E5B9F627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04C1D-4836-4376-9858-1AC5E5B9F627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04C1D-4836-4376-9858-1AC5E5B9F627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04C1D-4836-4376-9858-1AC5E5B9F627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04C1D-4836-4376-9858-1AC5E5B9F627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04C1D-4836-4376-9858-1AC5E5B9F627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04C1D-4836-4376-9858-1AC5E5B9F627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404C1D-4836-4376-9858-1AC5E5B9F627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4AEAA-EFCB-4EDC-8121-0BCBF2840359}" type="datetimeFigureOut">
              <a:rPr lang="en-US" smtClean="0"/>
              <a:pPr/>
              <a:t>10/22/2010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90E0-2B68-47A9-9181-53CA535AC2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4AEAA-EFCB-4EDC-8121-0BCBF2840359}" type="datetimeFigureOut">
              <a:rPr lang="en-US" smtClean="0"/>
              <a:pPr/>
              <a:t>10/22/2010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90E0-2B68-47A9-9181-53CA535AC2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4AEAA-EFCB-4EDC-8121-0BCBF2840359}" type="datetimeFigureOut">
              <a:rPr lang="en-US" smtClean="0"/>
              <a:pPr/>
              <a:t>10/22/2010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90E0-2B68-47A9-9181-53CA535AC2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4AEAA-EFCB-4EDC-8121-0BCBF2840359}" type="datetimeFigureOut">
              <a:rPr lang="en-US" smtClean="0"/>
              <a:pPr/>
              <a:t>10/22/2010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90E0-2B68-47A9-9181-53CA535AC2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4AEAA-EFCB-4EDC-8121-0BCBF2840359}" type="datetimeFigureOut">
              <a:rPr lang="en-US" smtClean="0"/>
              <a:pPr/>
              <a:t>10/22/2010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90E0-2B68-47A9-9181-53CA535AC2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4AEAA-EFCB-4EDC-8121-0BCBF2840359}" type="datetimeFigureOut">
              <a:rPr lang="en-US" smtClean="0"/>
              <a:pPr/>
              <a:t>10/22/2010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90E0-2B68-47A9-9181-53CA535AC2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4AEAA-EFCB-4EDC-8121-0BCBF2840359}" type="datetimeFigureOut">
              <a:rPr lang="en-US" smtClean="0"/>
              <a:pPr/>
              <a:t>10/22/2010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90E0-2B68-47A9-9181-53CA535AC2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4AEAA-EFCB-4EDC-8121-0BCBF2840359}" type="datetimeFigureOut">
              <a:rPr lang="en-US" smtClean="0"/>
              <a:pPr/>
              <a:t>10/22/2010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90E0-2B68-47A9-9181-53CA535AC2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4AEAA-EFCB-4EDC-8121-0BCBF2840359}" type="datetimeFigureOut">
              <a:rPr lang="en-US" smtClean="0"/>
              <a:pPr/>
              <a:t>10/22/2010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90E0-2B68-47A9-9181-53CA535AC2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4AEAA-EFCB-4EDC-8121-0BCBF2840359}" type="datetimeFigureOut">
              <a:rPr lang="en-US" smtClean="0"/>
              <a:pPr/>
              <a:t>10/22/2010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90E0-2B68-47A9-9181-53CA535AC2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4AEAA-EFCB-4EDC-8121-0BCBF2840359}" type="datetimeFigureOut">
              <a:rPr lang="en-US" smtClean="0"/>
              <a:pPr/>
              <a:t>10/22/2010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C90E0-2B68-47A9-9181-53CA535AC2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4AEAA-EFCB-4EDC-8121-0BCBF2840359}" type="datetimeFigureOut">
              <a:rPr lang="en-US" smtClean="0"/>
              <a:pPr/>
              <a:t>10/22/2010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C90E0-2B68-47A9-9181-53CA535AC23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2209799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Motherhood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 Divine Calling </a:t>
            </a:r>
            <a:r>
              <a:rPr lang="en-US" sz="4000" i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 God”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(Genesis 1:27-28)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122" name="Picture 2" descr="C:\Users\Ptr. Daniel White\Desktop\Bible pictures\faces\1 Dad's Pix (6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2514600"/>
            <a:ext cx="6248400" cy="43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Ptr. Daniel White\Desktop\Bible pictures\Praying\Praying_Hands_freecomputerdesktopwallpaper_1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6200" y="-57149"/>
            <a:ext cx="9220200" cy="6915149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0"/>
            <a:ext cx="4495800" cy="5715000"/>
          </a:xfrm>
        </p:spPr>
        <p:txBody>
          <a:bodyPr/>
          <a:lstStyle/>
          <a:p>
            <a:r>
              <a:rPr lang="en-US" b="1" i="1" dirty="0" smtClean="0">
                <a:solidFill>
                  <a:schemeClr val="bg1"/>
                </a:solidFill>
              </a:rPr>
              <a:t>“He </a:t>
            </a:r>
            <a:r>
              <a:rPr lang="en-US" b="1" i="1" dirty="0" smtClean="0">
                <a:solidFill>
                  <a:schemeClr val="bg1"/>
                </a:solidFill>
              </a:rPr>
              <a:t>will regard the prayer of the destitute, and not despise their </a:t>
            </a:r>
            <a:r>
              <a:rPr lang="en-US" b="1" i="1" dirty="0" smtClean="0">
                <a:solidFill>
                  <a:schemeClr val="bg1"/>
                </a:solidFill>
              </a:rPr>
              <a:t>prayer.”</a:t>
            </a:r>
            <a:br>
              <a:rPr lang="en-US" b="1" i="1" dirty="0" smtClean="0">
                <a:solidFill>
                  <a:schemeClr val="bg1"/>
                </a:solidFill>
              </a:rPr>
            </a:br>
            <a:r>
              <a:rPr lang="en-US" b="1" i="1" dirty="0" smtClean="0">
                <a:solidFill>
                  <a:schemeClr val="bg1"/>
                </a:solidFill>
              </a:rPr>
              <a:t>Psalms </a:t>
            </a:r>
            <a:r>
              <a:rPr lang="en-US" b="1" i="1" dirty="0" smtClean="0">
                <a:solidFill>
                  <a:schemeClr val="bg1"/>
                </a:solidFill>
              </a:rPr>
              <a:t>102:17 </a:t>
            </a:r>
            <a:endParaRPr lang="en-US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9436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Being a wife and mother is a high calling –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Timothy 5:14-15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Being a wife and mother is exalted through out Scriptures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                    Proverbs 31:10-31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Being a wife and mother is a great privilege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Matthew 15:4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Being a wife and mother is a great honor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Psalms 127-128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90600"/>
          </a:xfrm>
        </p:spPr>
        <p:txBody>
          <a:bodyPr>
            <a:no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Strong Biblical Warnings</a:t>
            </a:r>
            <a:b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32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“There is a generation the curses their father and doth not bless their mother…”</a:t>
            </a:r>
            <a:endParaRPr lang="en-US" sz="32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648200"/>
          </a:xfrm>
        </p:spPr>
        <p:txBody>
          <a:bodyPr>
            <a:normAutofit fontScale="92500"/>
          </a:bodyPr>
          <a:lstStyle/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“He that smites his father, or his mother, shall surely be put to death…”</a:t>
            </a:r>
          </a:p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“He that curses his father or his mother shall surely be put to death…”</a:t>
            </a:r>
          </a:p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“Whoso curses his father or his mother, his lamp shall be put out in obscure darkness…”</a:t>
            </a:r>
          </a:p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 eye that mocks at his father, and despises to obey his mother, the ravens of the valley shall pluck it out, and the young eagles shall eat it…”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147" name="Picture 3" descr="C:\Users\Ptr. Daniel White\Desktop\Bible pictures\bibles and book of life\reading-bible-blu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1371600"/>
            <a:ext cx="1408279" cy="9273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Foolish Son or Daughter Refuses to  Honor their Mother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Honor your mother by</a:t>
            </a: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respecting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“Despise not thy mother…”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Honor your mother by listening to her </a:t>
            </a: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counsel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and </a:t>
            </a: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instruction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Proverbs 6:20-24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Honor your mother by </a:t>
            </a: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obeying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“Children obey your parents in the Lord for this is right…”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Honor your mother by expressing</a:t>
            </a: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love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</a:t>
            </a: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appreciation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for her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“Her children shall rise up and call her blessed…”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9812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Ministry of a Mother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“Take heed to the ministry which thou hast received in the Lord and fulfill it.”</a:t>
            </a:r>
            <a:endParaRPr lang="en-US" sz="36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458200" cy="43434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Ministry of child bearing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“She shall be saved through child bearing…”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Ministry of child training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“Train up a child…”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Ministry of serving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“By love serve one another…”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Ministry of love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“Love your children…”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4008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Ministry of prayer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“Be careful for nothing, but in every thing by prayer and supplication with thanksgiving let your request be made known unto God.”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Ministry of being an example/influence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“As a mother, so is the daughter…”</a:t>
            </a:r>
          </a:p>
          <a:p>
            <a:pPr>
              <a:buNone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Note: Example of a spirit filled life (Ephesians 5:18-21)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Joyfulness – vs. 19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Gratefulness – vs. 20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Submission – vs. 21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3953060"/>
            <a:ext cx="2114550" cy="290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5532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Ministry of guarding the home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“Keepers at home”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(protect, defend, shield, to ward off attacks, to keep from harm or danger, watchman) 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Ministry of guiding the home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“Guide the house…”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(preside over, manage – “She looks well to the ways of her household…”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ministry of building lives - 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9:1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14:1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24:3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3886200"/>
            <a:ext cx="2171700" cy="2793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Seven Ways to Destroy your Home</a:t>
            </a:r>
            <a:b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6:16-19)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763000" cy="5486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Pride vs. Humility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“Pride </a:t>
            </a:r>
            <a:r>
              <a:rPr lang="en-US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goeth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before destruction…”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Lying vs. Truth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“Speaking the truth in love…”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Death vs. Life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“Hands that shed innocent blood…” / “Be fruitful…”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Immorality vs. Holiness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“Heart that </a:t>
            </a:r>
            <a:r>
              <a:rPr lang="en-US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deviseth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wicked imaginations…”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Mischief vs. Serving, helping, being a blessing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“If you want to be great in God’s Kingdom, learn to be the servant of all…”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Gossip (slander, backbiting, tattlers, busy bodies) vs. Edification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“Let all things be done unto edification…Let your speech always be with grace…”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Division vs. Unity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“How good and </a:t>
            </a:r>
            <a:r>
              <a:rPr lang="en-US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plesant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it is for brethren to dwell together in unity…”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95399"/>
            <a:ext cx="8839200" cy="5562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Seven Ways to Build Your Home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“Seven Pillars” (Proverbs 9:1)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3:13-18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Purity / Morality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Peace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Gentleness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“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asy to be entreated…” </a:t>
            </a: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(willing to yield)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Mercy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partiality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hypocrisy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Righteousness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3987520"/>
            <a:ext cx="4037013" cy="2695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15200" y="1066800"/>
            <a:ext cx="1600200" cy="235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4" dur="1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608</Words>
  <Application>Microsoft Office PowerPoint</Application>
  <PresentationFormat>On-screen Show (4:3)</PresentationFormat>
  <Paragraphs>60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Motherhood “A Divine Calling of God” (Genesis 1:27-28)</vt:lpstr>
      <vt:lpstr>Slide 2</vt:lpstr>
      <vt:lpstr>Strong Biblical Warnings “There is a generation the curses their father and doth not bless their mother…”</vt:lpstr>
      <vt:lpstr>A Foolish Son or Daughter Refuses to  Honor their Mother</vt:lpstr>
      <vt:lpstr>The Ministry of a Mother “Take heed to the ministry which thou hast received in the Lord and fulfill it.”</vt:lpstr>
      <vt:lpstr>Slide 6</vt:lpstr>
      <vt:lpstr>Slide 7</vt:lpstr>
      <vt:lpstr>Seven Ways to Destroy your Home (Proverbs 6:16-19)</vt:lpstr>
      <vt:lpstr>Seven Ways to Build Your Home “Seven Pillars” (Proverbs 9:1)</vt:lpstr>
      <vt:lpstr>“He will regard the prayer of the destitute, and not despise their prayer.” Psalms 102:17 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Motherhood “A Divine Calling of God) (Genesis 1:27-28)</dc:title>
  <dc:creator>Ptr. Daniel White</dc:creator>
  <cp:lastModifiedBy>Ptr. Daniel White</cp:lastModifiedBy>
  <cp:revision>13</cp:revision>
  <dcterms:created xsi:type="dcterms:W3CDTF">2009-05-10T19:30:55Z</dcterms:created>
  <dcterms:modified xsi:type="dcterms:W3CDTF">2010-10-22T14:29:06Z</dcterms:modified>
</cp:coreProperties>
</file>