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0" r:id="rId4"/>
    <p:sldId id="258" r:id="rId5"/>
    <p:sldId id="269" r:id="rId6"/>
    <p:sldId id="259" r:id="rId7"/>
    <p:sldId id="260" r:id="rId8"/>
    <p:sldId id="261" r:id="rId9"/>
    <p:sldId id="264" r:id="rId10"/>
    <p:sldId id="271" r:id="rId11"/>
    <p:sldId id="262" r:id="rId12"/>
    <p:sldId id="263" r:id="rId13"/>
    <p:sldId id="265" r:id="rId14"/>
    <p:sldId id="266" r:id="rId15"/>
    <p:sldId id="268" r:id="rId16"/>
    <p:sldId id="272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28" autoAdjust="0"/>
    <p:restoredTop sz="94728" autoAdjust="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DAEDE-BD54-47EC-8D6D-FF1EFF354AA7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9EFAB-E710-4FC6-976D-7DE849DAEA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A2DC7-E0EA-4F9A-A151-CC2738FF37CA}" type="datetimeFigureOut">
              <a:rPr lang="en-US" smtClean="0"/>
              <a:pPr/>
              <a:t>10/18/2012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BA15F-2955-47AC-A574-CC31D266DE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2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381000"/>
            <a:ext cx="9296400" cy="1447800"/>
          </a:xfrm>
        </p:spPr>
        <p:txBody>
          <a:bodyPr>
            <a:normAutofit fontScale="90000"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Raise a Rebellious, Spoiled, 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Lazy, Irresponsible, Immoral, 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for Nothing, Brat!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2209800"/>
            <a:ext cx="5410200" cy="3429000"/>
          </a:xfrm>
        </p:spPr>
        <p:txBody>
          <a:bodyPr>
            <a:noAutofit/>
          </a:bodyPr>
          <a:lstStyle/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are the salt of the earth: but if the salt have lost his savour, wherewith shall it be salted? it is thenceforth </a:t>
            </a:r>
            <a:r>
              <a:rPr lang="en-US" sz="3600" i="1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for nothing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but to be cast out, and to be trodden under foot of men.” </a:t>
            </a:r>
          </a:p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(Matt. 5:13)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00300">
            <a:off x="5410200" y="2514600"/>
            <a:ext cx="36014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04800" y="-304800"/>
            <a:ext cx="9829800" cy="7391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066800" y="609600"/>
            <a:ext cx="7162800" cy="1754326"/>
          </a:xfrm>
          <a:prstGeom prst="rect">
            <a:avLst/>
          </a:prstGeom>
          <a:solidFill>
            <a:srgbClr val="92D050"/>
          </a:solidFill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“Be not deceived; God is not mocked: for whatsoever a man </a:t>
            </a:r>
            <a:r>
              <a:rPr lang="en-US" sz="3600" i="1" dirty="0" err="1" smtClean="0">
                <a:solidFill>
                  <a:schemeClr val="bg1"/>
                </a:solidFill>
              </a:rPr>
              <a:t>soweth</a:t>
            </a:r>
            <a:r>
              <a:rPr lang="en-US" sz="3600" i="1" dirty="0" smtClean="0">
                <a:solidFill>
                  <a:schemeClr val="bg1"/>
                </a:solidFill>
              </a:rPr>
              <a:t>,       that shall he also reap.”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37890" name="Picture 2" descr="c:\Users\Ptr. Daniel White\Desktop\Bible pictures\Bible pictures New Testament\Parables &amp; Illustrations\Sower &amp; Wheat &amp; Tares\Reaping&amp;Sowing C-8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667000"/>
            <a:ext cx="3497315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7891" name="Picture 3" descr="c:\Users\Ptr. Daniel White\Desktop\Bible pictures\Bible pictures New Testament\Parables &amp; Illustrations\Sower &amp; Wheat &amp; Tares\Sowing and Reaping 1337-2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623574"/>
            <a:ext cx="2971800" cy="40422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0" y="1"/>
            <a:ext cx="4497388" cy="609600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</a:t>
            </a:r>
            <a:endParaRPr lang="en-US" sz="3600" u="sng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0" y="609600"/>
            <a:ext cx="4497388" cy="6248400"/>
          </a:xfrm>
        </p:spPr>
        <p:txBody>
          <a:bodyPr>
            <a:noAutofit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fulfill promises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5:37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admit they are wrong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5:6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refuses to ask forgiveness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4:6-10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are to strict in discipline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6:1-2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5" y="1"/>
            <a:ext cx="3355975" cy="609600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Effect</a:t>
            </a:r>
            <a:endParaRPr lang="en-US" sz="3600" u="sng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609600"/>
            <a:ext cx="4498975" cy="6248400"/>
          </a:xfrm>
        </p:spPr>
        <p:txBody>
          <a:bodyPr>
            <a:noAutofit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get wounded spirits and fail to trust them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lose confidence in their leadership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react to their pride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have their spirits broken</a:t>
            </a:r>
          </a:p>
          <a:p>
            <a:pPr>
              <a:buNone/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"/>
            <a:ext cx="4495800" cy="6705600"/>
          </a:xfrm>
        </p:spPr>
        <p:txBody>
          <a:bodyPr>
            <a:normAutofit fontScale="92500" lnSpcReduction="1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give too much freedom to their children -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29:15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neglect their parents -    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5:1-8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put their parents in a nursing home for sake of convenience - 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5:8-14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love one another -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5:22-23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"/>
            <a:ext cx="4495800" cy="6705600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see freedom as a form of rejection 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do not honor the counsel of their parents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are taught to disrespect their parents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take up offenses for their parents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7010400"/>
          </a:xfrm>
        </p:spPr>
        <p:txBody>
          <a:bodyPr>
            <a:normAutofit lnSpcReduction="1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neglect God's Word – </a:t>
            </a:r>
          </a:p>
          <a:p>
            <a:pPr lvl="0" hangingPunct="0">
              <a:buNone/>
            </a:pP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II Timothy 2:15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sacrifice their family for money or better retirement -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12:13-34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discipline in anger -</a:t>
            </a:r>
          </a:p>
          <a:p>
            <a:pPr hangingPunct="0">
              <a:buNone/>
            </a:pP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Ecclesiastes 7:9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delegate their children's education to others -</a:t>
            </a:r>
          </a:p>
          <a:p>
            <a:pPr hangingPunct="0">
              <a:buNone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6:3-4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reject the authority of God and the Bible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develop a temporal value system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have seeds of bitterness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children cease to respect them as their teachers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28600"/>
            <a:ext cx="4495800" cy="6629400"/>
          </a:xfrm>
        </p:spPr>
        <p:txBody>
          <a:bodyPr>
            <a:normAutofit fontScale="92500" lnSpcReduction="2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teach their children how to please them -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3:21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focus on the outward beauty of themselves and others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5 - 7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are impatient, displeased, and angry with their children -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5:22-23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have inconsistent standards / double standards -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4:14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381000"/>
            <a:ext cx="4343400" cy="6477000"/>
          </a:xfrm>
        </p:spPr>
        <p:txBody>
          <a:bodyPr>
            <a:normAutofit fontScale="92500" lnSpcReduction="20000"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feel frustrated, rejected, and stop trying to please their parents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feel inferior, rejected, and develop low self-worth 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seek approval from friends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despise them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04800"/>
            <a:ext cx="4495800" cy="5821363"/>
          </a:xfrm>
        </p:spPr>
        <p:txBody>
          <a:bodyPr>
            <a:normAutofit lnSpcReduction="1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try to warn his children only of the consequences of sin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1:8-33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father lets his wife assume spiritual leadership -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11:1-15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have personal convictions -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3;  Titus 1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8600"/>
            <a:ext cx="4495800" cy="66294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are challenged to be successful in avoiding the consequences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may regard religion as childish when they grow older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accept situational ethics and excuse in excess what their father allowed in moderation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28600" y="-304800"/>
            <a:ext cx="9525000" cy="7391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rot="20161400">
            <a:off x="98212" y="769069"/>
            <a:ext cx="4899820" cy="23083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“A foolish son is a grief to his </a:t>
            </a:r>
            <a:r>
              <a:rPr lang="en-US" sz="3600" dirty="0" smtClean="0">
                <a:solidFill>
                  <a:schemeClr val="bg1"/>
                </a:solidFill>
              </a:rPr>
              <a:t>father</a:t>
            </a:r>
            <a:r>
              <a:rPr lang="en-US" sz="3600" i="1" dirty="0" smtClean="0">
                <a:solidFill>
                  <a:schemeClr val="bg1"/>
                </a:solidFill>
              </a:rPr>
              <a:t>, and bitterness to her that bare him.” Prov. 17:25 </a:t>
            </a:r>
            <a:endParaRPr lang="en-US" sz="3600" i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21071455">
            <a:off x="4320998" y="1285535"/>
            <a:ext cx="4848998" cy="2862322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“The rod and reproof give wisdom: but a child left to himself </a:t>
            </a:r>
            <a:r>
              <a:rPr lang="en-US" sz="3600" i="1" dirty="0" err="1" smtClean="0"/>
              <a:t>bringeth</a:t>
            </a:r>
            <a:r>
              <a:rPr lang="en-US" sz="3600" i="1" dirty="0" smtClean="0"/>
              <a:t> his mother to shame.” </a:t>
            </a:r>
          </a:p>
          <a:p>
            <a:pPr algn="ctr"/>
            <a:r>
              <a:rPr lang="en-US" sz="3600" i="1" dirty="0" err="1" smtClean="0"/>
              <a:t>Prov</a:t>
            </a:r>
            <a:r>
              <a:rPr lang="en-US" sz="3600" i="1" dirty="0" smtClean="0"/>
              <a:t> 29:15 </a:t>
            </a:r>
            <a:endParaRPr lang="en-US" sz="3600" i="1" dirty="0"/>
          </a:p>
        </p:txBody>
      </p:sp>
      <p:sp>
        <p:nvSpPr>
          <p:cNvPr id="3" name="Rectangle 2"/>
          <p:cNvSpPr/>
          <p:nvPr/>
        </p:nvSpPr>
        <p:spPr>
          <a:xfrm rot="541623">
            <a:off x="2789182" y="4230721"/>
            <a:ext cx="6123082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 “He that </a:t>
            </a:r>
            <a:r>
              <a:rPr lang="en-US" sz="3600" i="1" dirty="0" err="1" smtClean="0"/>
              <a:t>gathereth</a:t>
            </a:r>
            <a:r>
              <a:rPr lang="en-US" sz="3600" i="1" dirty="0" smtClean="0"/>
              <a:t> in summer is a wise son: but he that </a:t>
            </a:r>
            <a:r>
              <a:rPr lang="en-US" sz="3600" i="1" dirty="0" err="1" smtClean="0"/>
              <a:t>sleepeth</a:t>
            </a:r>
            <a:r>
              <a:rPr lang="en-US" sz="3600" i="1" dirty="0" smtClean="0"/>
              <a:t> in harvest is a son that </a:t>
            </a:r>
            <a:r>
              <a:rPr lang="en-US" sz="3600" i="1" dirty="0" err="1" smtClean="0"/>
              <a:t>causeth</a:t>
            </a:r>
            <a:r>
              <a:rPr lang="en-US" sz="3600" i="1" dirty="0" smtClean="0"/>
              <a:t> shame.” Prov. 10:5 </a:t>
            </a:r>
            <a:endParaRPr lang="en-US" sz="3600" i="1" dirty="0"/>
          </a:p>
        </p:txBody>
      </p:sp>
      <p:sp>
        <p:nvSpPr>
          <p:cNvPr id="5" name="Rectangle 4"/>
          <p:cNvSpPr/>
          <p:nvPr/>
        </p:nvSpPr>
        <p:spPr>
          <a:xfrm rot="21053431">
            <a:off x="-43045" y="4266954"/>
            <a:ext cx="6377537" cy="23083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“He that </a:t>
            </a:r>
            <a:r>
              <a:rPr lang="en-US" sz="3600" i="1" dirty="0" err="1" smtClean="0"/>
              <a:t>wasteth</a:t>
            </a:r>
            <a:r>
              <a:rPr lang="en-US" sz="3600" i="1" dirty="0" smtClean="0"/>
              <a:t> his father, and </a:t>
            </a:r>
            <a:r>
              <a:rPr lang="en-US" sz="3600" i="1" dirty="0" err="1" smtClean="0"/>
              <a:t>chaseth</a:t>
            </a:r>
            <a:r>
              <a:rPr lang="en-US" sz="3600" i="1" dirty="0" smtClean="0"/>
              <a:t> away his mother, is a son that </a:t>
            </a:r>
            <a:r>
              <a:rPr lang="en-US" sz="3600" i="1" dirty="0" err="1" smtClean="0"/>
              <a:t>causeth</a:t>
            </a:r>
            <a:r>
              <a:rPr lang="en-US" sz="3600" i="1" dirty="0" smtClean="0"/>
              <a:t> shame, and </a:t>
            </a:r>
            <a:r>
              <a:rPr lang="en-US" sz="3600" i="1" dirty="0" err="1" smtClean="0"/>
              <a:t>bringeth</a:t>
            </a:r>
            <a:r>
              <a:rPr lang="en-US" sz="3600" i="1" dirty="0" smtClean="0"/>
              <a:t> reproach.” Prov. 19:26 </a:t>
            </a:r>
            <a:endParaRPr lang="en-US" sz="3600" i="1" dirty="0"/>
          </a:p>
        </p:txBody>
      </p:sp>
      <p:sp>
        <p:nvSpPr>
          <p:cNvPr id="6" name="Rectangle 5"/>
          <p:cNvSpPr/>
          <p:nvPr/>
        </p:nvSpPr>
        <p:spPr>
          <a:xfrm rot="675213">
            <a:off x="521205" y="2577847"/>
            <a:ext cx="6248400" cy="230832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“Whoso </a:t>
            </a:r>
            <a:r>
              <a:rPr lang="en-US" sz="3600" i="1" dirty="0" err="1" smtClean="0">
                <a:solidFill>
                  <a:schemeClr val="bg1"/>
                </a:solidFill>
              </a:rPr>
              <a:t>curseth</a:t>
            </a:r>
            <a:r>
              <a:rPr lang="en-US" sz="3600" i="1" dirty="0" smtClean="0">
                <a:solidFill>
                  <a:schemeClr val="bg1"/>
                </a:solidFill>
              </a:rPr>
              <a:t> his father or his mother, his lamp shall be put out in obscure darkness.”</a:t>
            </a:r>
          </a:p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 Prov. 20:20  </a:t>
            </a:r>
            <a:endParaRPr lang="en-US" sz="3600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206216">
            <a:off x="381000" y="228600"/>
            <a:ext cx="8458200" cy="230832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“The eye that </a:t>
            </a:r>
            <a:r>
              <a:rPr lang="en-US" sz="3600" i="1" dirty="0" err="1" smtClean="0">
                <a:solidFill>
                  <a:schemeClr val="bg1"/>
                </a:solidFill>
              </a:rPr>
              <a:t>mocketh</a:t>
            </a:r>
            <a:r>
              <a:rPr lang="en-US" sz="3600" i="1" dirty="0" smtClean="0">
                <a:solidFill>
                  <a:schemeClr val="bg1"/>
                </a:solidFill>
              </a:rPr>
              <a:t> at his father, and </a:t>
            </a:r>
            <a:r>
              <a:rPr lang="en-US" sz="3600" i="1" dirty="0" err="1" smtClean="0">
                <a:solidFill>
                  <a:schemeClr val="bg1"/>
                </a:solidFill>
              </a:rPr>
              <a:t>despiseth</a:t>
            </a:r>
            <a:r>
              <a:rPr lang="en-US" sz="3600" i="1" dirty="0" smtClean="0">
                <a:solidFill>
                  <a:schemeClr val="bg1"/>
                </a:solidFill>
              </a:rPr>
              <a:t> to obey his mother, the ravens of the valley shall pick it out, and the young eagles shall eat it.” Prov. 30:17 </a:t>
            </a:r>
            <a:endParaRPr lang="en-US" sz="36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11577">
            <a:off x="5588985" y="4971733"/>
            <a:ext cx="232899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514600"/>
            <a:ext cx="1814513" cy="245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41141">
            <a:off x="6765076" y="227089"/>
            <a:ext cx="1860941" cy="221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548905">
            <a:off x="516365" y="263086"/>
            <a:ext cx="2092290" cy="223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01946">
            <a:off x="405872" y="4649223"/>
            <a:ext cx="4024313" cy="19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051225">
            <a:off x="589730" y="2875137"/>
            <a:ext cx="1804988" cy="181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228600"/>
            <a:ext cx="2705100" cy="204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9000" y="2514600"/>
            <a:ext cx="2254804" cy="252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C:\Users\Ptr. Daniel White\Desktop\Bible pictures\Praying\scan004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76600" y="2438400"/>
            <a:ext cx="2479329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0" y="-152400"/>
            <a:ext cx="9144000" cy="70173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9000" i="1" dirty="0" smtClean="0"/>
              <a:t>“Thy father and thy mother shall be glad, and she that bare thee shall rejoice.”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886200"/>
            <a:ext cx="1346200" cy="130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Autofit/>
          </a:bodyPr>
          <a:lstStyle/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spank them as a child.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you give into their whining.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them whatever they want.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lots of idle threats, tell them 3 or 4 times to do something before making them obey.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Yell and scream a lot but don’t follow through on discipline.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inconsistent in your discipline.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Pamper them.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their friend not their parent.</a:t>
            </a:r>
          </a:p>
          <a:p>
            <a:pPr marL="514350" indent="-514350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4648200"/>
            <a:ext cx="1433513" cy="202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304800"/>
            <a:ext cx="1828800" cy="163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03019">
            <a:off x="6640993" y="2463354"/>
            <a:ext cx="2514600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419600"/>
            <a:ext cx="2895600" cy="214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/>
          </a:bodyPr>
          <a:lstStyle/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Always stick up for them, especially                   against their authorities. 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Blame others for their misbehavior. 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them manipulate you to get what they want.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Let them throw temper tantrums.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Don’t hold them accountable. 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Don’t teach them personal responsibility.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Never make the pay restitution.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Don’t make the fix or pay for  things                                    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they have broken.                          </a:t>
            </a:r>
          </a:p>
          <a:p>
            <a:pPr marL="119063" indent="-119063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</a:t>
            </a:r>
          </a:p>
          <a:p>
            <a:pPr marL="119063" indent="-119063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Arial" charset="0"/>
              <a:buChar char="•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Arial" charset="0"/>
              <a:buChar char="•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Arial" charset="0"/>
              <a:buChar char="•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Arial" charset="0"/>
              <a:buChar char="•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152400"/>
            <a:ext cx="1928813" cy="187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61903" y="4267200"/>
            <a:ext cx="108209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114800"/>
            <a:ext cx="1204913" cy="142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make them work for the                          things they want.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teach them the value of                              hard work.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make them do chores.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make them clean up after themselves.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make them apply themselves in school.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US" sz="360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dress in all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latest styles.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them dress immodestly.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a cell phone.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them a computer, TV and stereo. 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have </a:t>
            </a:r>
            <a:r>
              <a:rPr lang="en-US" sz="3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unlimited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internet access.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79776">
            <a:off x="6100600" y="158651"/>
            <a:ext cx="2450718" cy="242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6559" y="0"/>
            <a:ext cx="6768741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482204"/>
            <a:ext cx="4648200" cy="54471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7010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listen to whatever music they want.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oversee what they watch on TV.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them watch whatever DVD’s the want.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Get them lots of video games.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sensor their reading material.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go to movies.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go to dances.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hang out with unsaved                           and carnal friends.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 them that social drinking is ok.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read their e-mails.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them correspond with their friends on                   face book and my space.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they get a humanistic education.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have exposure to the occult.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9375">
            <a:off x="7297528" y="4212383"/>
            <a:ext cx="1665207" cy="2534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10908">
            <a:off x="6422233" y="2428182"/>
            <a:ext cx="2302046" cy="155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46752">
            <a:off x="7091552" y="470417"/>
            <a:ext cx="182964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7239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Excuse and support their disobedience to God.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go to sleepovers.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Encourage them to date around.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them to chose if they want                                to go to church or not.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make them have personal devotions.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talk about spiritual things or disciple them.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give them instruction from God’s Word.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instill in them Biblical convictions.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a materialistic view of life.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to criticize your pastor, his             teachings, convictions and standards.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attend church faithfully.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57200"/>
            <a:ext cx="2667000" cy="2081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Ptr. Daniel White\Desktop\Bible pictures\preaching\man_preachin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4191000"/>
            <a:ext cx="1371600" cy="2503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7010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become involved in your local church.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attend special meetings - 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Bible conference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Mission conference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Revival meetings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Seminars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allow them see you humble yourself and walk the aisle.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Gossip about your brothers and sisters in Christ.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Criticize those who have Biblical convictions.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allow your children to be involved in the youth group.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Live a hypocritical life.</a:t>
            </a:r>
          </a:p>
          <a:p>
            <a:pPr>
              <a:buFont typeface="Arial" charset="0"/>
              <a:buChar char="•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609600"/>
            <a:ext cx="20622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152400" y="-152400"/>
            <a:ext cx="9448800" cy="7162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183" name="Picture 15" descr="C:\Users\Ptr. Daniel White\Desktop\Bible pictures\faces\man-crying-ad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429250"/>
            <a:ext cx="1428751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609600" y="533400"/>
          <a:ext cx="8077200" cy="1219200"/>
        </p:xfrm>
        <a:graphic>
          <a:graphicData uri="http://schemas.openxmlformats.org/presentationml/2006/ole">
            <p:oleObj spid="_x0000_s7169" r:id="rId5" imgW="4888829" imgH="296033" progId="">
              <p:embed/>
            </p:oleObj>
          </a:graphicData>
        </a:graphic>
      </p:graphicFrame>
      <p:pic>
        <p:nvPicPr>
          <p:cNvPr id="2" name="Picture 2" descr="C:\Users\Ptr. Daniel White\Desktop\Bible pictures\Courtship Marriage Family\scan0001.jpg"/>
          <p:cNvPicPr>
            <a:picLocks noChangeAspect="1" noChangeArrowheads="1"/>
          </p:cNvPicPr>
          <p:nvPr/>
        </p:nvPicPr>
        <p:blipFill>
          <a:blip r:embed="rId6" cstate="print"/>
          <a:srcRect r="42998" b="48416"/>
          <a:stretch>
            <a:fillRect/>
          </a:stretch>
        </p:blipFill>
        <p:spPr bwMode="auto">
          <a:xfrm>
            <a:off x="914400" y="2514600"/>
            <a:ext cx="22098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Ptr. Daniel White\Desktop\Bible pictures\Courtship Marriage Family\scan0001.jpg"/>
          <p:cNvPicPr>
            <a:picLocks noChangeAspect="1" noChangeArrowheads="1"/>
          </p:cNvPicPr>
          <p:nvPr/>
        </p:nvPicPr>
        <p:blipFill>
          <a:blip r:embed="rId6" cstate="print"/>
          <a:srcRect l="54422" t="31110"/>
          <a:stretch>
            <a:fillRect/>
          </a:stretch>
        </p:blipFill>
        <p:spPr bwMode="auto">
          <a:xfrm>
            <a:off x="7377112" y="2514600"/>
            <a:ext cx="1766888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Ptr. Daniel White\Desktop\Bible pictures\Courtship Marriage Family\scan0002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9400" y="2590800"/>
            <a:ext cx="3949700" cy="3927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Users\Ptr. Daniel White\Desktop\Bible pictures\Courtship Marriage Family\scan0002 (2).jpg"/>
          <p:cNvPicPr>
            <a:picLocks noChangeAspect="1" noChangeArrowheads="1"/>
          </p:cNvPicPr>
          <p:nvPr/>
        </p:nvPicPr>
        <p:blipFill>
          <a:blip r:embed="rId7" cstate="print"/>
          <a:srcRect l="73312" t="46564" r="3537" b="12692"/>
          <a:stretch>
            <a:fillRect/>
          </a:stretch>
        </p:blipFill>
        <p:spPr bwMode="auto">
          <a:xfrm>
            <a:off x="5029200" y="2819400"/>
            <a:ext cx="1603513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Users\Ptr. Daniel White\Desktop\Bible pictures\Courtship Marriage Family\troubledtee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581400"/>
            <a:ext cx="1752600" cy="2059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C:\Users\Ptr. Daniel White\Desktop\Bible pictures\Prophecy pictures\prophecy pictures\revelation\scan000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1200" y="3352800"/>
            <a:ext cx="1873644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7" name="Picture 9" descr="C:\Users\Ptr. Daniel White\Desktop\Bible pictures\Internet Pictures\whisper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76400" y="5367337"/>
            <a:ext cx="2239193" cy="1490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8" name="Picture 10" descr="C:\Users\Ptr. Daniel White\Desktop\Bible pictures\Courtship Marriage Family\scan0011 (4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39087" y="5108420"/>
            <a:ext cx="1204913" cy="1749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9" name="Picture 11" descr="C:\Users\Ptr. Daniel White\Desktop\Bible pictures\Courtship Marriage Family\scan0012.jpg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62600" y="2247691"/>
            <a:ext cx="2062382" cy="1549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1" name="Picture 13" descr="C:\Users\Ptr. Daniel White\Desktop\Bible pictures\Courtship Marriage Family\teens-pregnancy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981200"/>
            <a:ext cx="1524000" cy="1818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2" name="Picture 14" descr="C:\Users\Ptr. Daniel White\Desktop\Bible pictures\faces\pd_angry_teen_070622_mn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86200" y="1752600"/>
            <a:ext cx="1760538" cy="1320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4" name="Picture 16" descr="C:\Users\Ptr. Daniel White\Desktop\Bible pictures\Courtship Marriage Family\scan0013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724400" y="5486400"/>
            <a:ext cx="2905721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0" name="Picture 12" descr="C:\Users\Ptr. Daniel White\Desktop\Bible pictures\Courtship Marriage Family\scan0020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295400" y="1828800"/>
            <a:ext cx="1758950" cy="1335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1143</Words>
  <Application>Microsoft Office PowerPoint</Application>
  <PresentationFormat>On-screen Show (4:3)</PresentationFormat>
  <Paragraphs>155</Paragraphs>
  <Slides>17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How Raise a Rebellious, Spoiled,  Lazy, Irresponsible, Immoral,  Good for Nothing, Brat!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Raise a Spoiled Brat</dc:title>
  <dc:creator>Ptr. Daniel White</dc:creator>
  <cp:lastModifiedBy>Pastor Daniel White</cp:lastModifiedBy>
  <cp:revision>33</cp:revision>
  <dcterms:created xsi:type="dcterms:W3CDTF">2010-01-12T01:02:06Z</dcterms:created>
  <dcterms:modified xsi:type="dcterms:W3CDTF">2012-10-18T23:16:36Z</dcterms:modified>
</cp:coreProperties>
</file>