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4" r:id="rId4"/>
    <p:sldId id="265" r:id="rId5"/>
    <p:sldId id="266" r:id="rId6"/>
    <p:sldId id="263" r:id="rId7"/>
    <p:sldId id="267" r:id="rId8"/>
    <p:sldId id="259" r:id="rId9"/>
    <p:sldId id="268" r:id="rId10"/>
    <p:sldId id="258" r:id="rId11"/>
    <p:sldId id="260" r:id="rId12"/>
    <p:sldId id="261" r:id="rId13"/>
    <p:sldId id="262" r:id="rId14"/>
    <p:sldId id="269" r:id="rId15"/>
    <p:sldId id="270" r:id="rId16"/>
    <p:sldId id="272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B8FAD-057B-4E89-AA39-426CC46DFF5E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B939D-8877-459D-BEC2-518352FAAF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939D-8877-459D-BEC2-518352FAAF4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D0050-BBDA-4AF5-A7B3-2F423CF547EC}" type="datetimeFigureOut">
              <a:rPr lang="en-US" smtClean="0"/>
              <a:pPr/>
              <a:t>1/27/2010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AB40-695C-4DB7-B642-E13DF3388F2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Bible mis\Spanking\1 Dad's Pix (1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981200"/>
            <a:ext cx="5486400" cy="44988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828799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Training Children </a:t>
            </a: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Rod of Correction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How to use the Rod of </a:t>
            </a:r>
          </a:p>
          <a:p>
            <a:r>
              <a:rPr lang="en-US" sz="4000" b="1" i="1" dirty="0" smtClean="0">
                <a:solidFill>
                  <a:schemeClr val="bg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Correction Effectively</a:t>
            </a:r>
            <a:endParaRPr lang="en-US" sz="4000" b="1" i="1" dirty="0">
              <a:solidFill>
                <a:schemeClr val="bg1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Benefit of Using the Rod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Guide Your Children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will not like the spanking, but they will respond to the love afterwards  -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“Furthermore we have had fathers of our flesh which corrected us, and we gave them reverence.” - Heb. 12:9 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hildren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say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thank you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parents who use the rod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31:28</a:t>
            </a:r>
          </a:p>
          <a:p>
            <a:pPr hangingPunct="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realize the rod is their friend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3:11</a:t>
            </a:r>
          </a:p>
          <a:p>
            <a:pPr hangingPunct="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realize that the rod is a positive form of discipline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22:15</a:t>
            </a:r>
          </a:p>
          <a:p>
            <a:pPr hangingPunct="0"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Desktop\Bible pictures\Bible mis\Spanking\Spanking 1111-18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-228599"/>
            <a:ext cx="4724399" cy="711506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hangingPunct="0"/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rod of correction is a loving rod which when used properly will produce  -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Order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confusion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14:33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Peace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turmoil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12:11-14</a:t>
            </a:r>
          </a:p>
          <a:p>
            <a:pPr marL="514350" indent="-514350" hangingPunct="0">
              <a:buAutoNum type="arabicPeriod" startAt="3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Freedom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bondage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Cor. 11:32</a:t>
            </a:r>
          </a:p>
          <a:p>
            <a:pPr marL="514350" indent="-514350" hangingPunct="0">
              <a:buAutoNum type="arabicPeriod" startAt="3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Zeal not apathy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118:17-29</a:t>
            </a:r>
          </a:p>
          <a:p>
            <a:pPr hangingPunct="0"/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WHY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CHRISTIAN PARENTS DO NOT USE THE ROD  -</a:t>
            </a:r>
          </a:p>
          <a:p>
            <a:pPr hangingPunct="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World's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philosophy  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12:1-2;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2:8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It’s cruel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suppresses a child’s freedom of expression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will produce bitterness and 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atred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will cause rebellion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hangingPunct="0"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hangingPunct="0"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Look at the result of the world's method of discipline  -  God's ways are not man's ways!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Time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effort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involved in proper discipline  - 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5:17</a:t>
            </a:r>
          </a:p>
          <a:p>
            <a:pPr hangingPunct="0"/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4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PROMISES OF GOD IF THE ROD OF CORRECTION IS </a:t>
            </a:r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USED PROPERLY  </a:t>
            </a:r>
            <a:r>
              <a:rPr lang="en-US" sz="34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</a:p>
          <a:p>
            <a:pPr hangingPunct="0"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A. Wisdom -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29:15</a:t>
            </a:r>
          </a:p>
          <a:p>
            <a:pPr hangingPunct="0"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B. Drives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away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evil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22:15</a:t>
            </a:r>
          </a:p>
          <a:p>
            <a:pPr hangingPunct="0"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Expression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love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13:24</a:t>
            </a:r>
          </a:p>
          <a:p>
            <a:pPr hangingPunct="0"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D. Clear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conscience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Produces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bright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 joyful countenance  -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6:22-23</a:t>
            </a:r>
          </a:p>
          <a:p>
            <a:pPr>
              <a:buNone/>
            </a:pP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 mis\Spanking\spanking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7162800" y="2743200"/>
            <a:ext cx="1671484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514350" indent="-514350" hangingPunct="0">
              <a:buAutoNum type="alphaUcPeriod" startAt="5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children from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going to hell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23:14</a:t>
            </a:r>
          </a:p>
          <a:p>
            <a:pPr marL="514350" indent="-514350" hangingPunct="0">
              <a:buAutoNum type="alphaUcPeriod" startAt="5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order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22:15</a:t>
            </a:r>
          </a:p>
          <a:p>
            <a:pPr marL="514350" indent="-514350"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Respond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correctly to other authorities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13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USE THE ROD OF CORRECTION EFFECTIVELY  -</a:t>
            </a:r>
          </a:p>
          <a:p>
            <a:pPr hangingPunct="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Take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 to Discipline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5:17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Never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spank in anger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Col.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3:8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Correct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future conduct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12:11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Expect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to fail and look forward to times of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discipline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instruction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12:7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Know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you are going to do when discipline is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needed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1:5</a:t>
            </a:r>
          </a:p>
          <a:p>
            <a:pPr hangingPunct="0"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3246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Spank your children the way God spanks you  -  Study The Book of Proverbs and Hebrews 12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8916" name="Picture 4" descr="C:\Users\Ptr. Daniel White\Desktop\Bible pictures\Jesus\Jesus and the Lamb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133600"/>
            <a:ext cx="7733731" cy="38862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Proper method to use in discipline – This is the key!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consistent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Gal. 5:6-7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Calmly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inform them that they have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disobeyed.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raise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voice.</a:t>
            </a:r>
          </a:p>
          <a:p>
            <a:pPr hangingPunct="0"/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 give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repeated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commands.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a private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room.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children before disciplining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time of instruction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Bible</a:t>
            </a:r>
          </a:p>
          <a:p>
            <a:pPr hangingPunct="0">
              <a:buFontTx/>
              <a:buChar char="-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Explain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why they are going to get a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spanking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(what have they done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wrong)</a:t>
            </a:r>
          </a:p>
          <a:p>
            <a:pPr hangingPunct="0">
              <a:buFontTx/>
              <a:buChar char="-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Explain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they should have done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3:16-17</a:t>
            </a:r>
          </a:p>
          <a:p>
            <a:pPr hangingPunct="0">
              <a:buNone/>
            </a:pPr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9938" name="Picture 2" descr="C:\Users\Ptr. Daniel White\Desktop\Bible pictures\Prophecy pictures\prophecy pictures\revelation\Key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685800"/>
            <a:ext cx="2433904" cy="2517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 descr="C:\Users\Ptr. Daniel White\Desktop\Bible pictures\Bible mis\Spanking\Spanking g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4579120"/>
            <a:ext cx="1981200" cy="227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hangingPunct="0"/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spank them a certain number of swats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If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tell them 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number they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hang on until it is over and the will, will not be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broken.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Spank them so it hurts.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Spank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produce a broken will (repentance).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Spank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turn their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you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1:17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them lay still. . . if they do not, give them another spanking.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Praise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 – 10 parts praise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 rebuke.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them ask for forgiveness.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Repeat (reinforce)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instruction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3:1;  II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Pet. 3:1</a:t>
            </a:r>
          </a:p>
          <a:p>
            <a:pPr hangingPunct="0"/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Wrong Methods of Discipline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drive foolishness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(out of control behavior)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the heart of a child is not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 </a:t>
            </a:r>
            <a:endParaRPr lang="en-US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 it  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tand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in the corner 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Talk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nice to it 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reward  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lap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Shake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 </a:t>
            </a:r>
          </a:p>
          <a:p>
            <a:pPr algn="ctr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i="1" cap="all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Only the rod of correction </a:t>
            </a:r>
            <a:endParaRPr lang="en-US" i="1" cap="all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i="1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drive </a:t>
            </a:r>
            <a:r>
              <a:rPr lang="en-US" i="1" cap="all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far from him!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63" name="Picture 3" descr="C:\Users\Ptr. Daniel White\Desktop\Bible pictures\Bible mis\Spanking\spanking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514600"/>
            <a:ext cx="4552078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304800" y="152400"/>
          <a:ext cx="8617070" cy="1393132"/>
        </p:xfrm>
        <a:graphic>
          <a:graphicData uri="http://schemas.openxmlformats.org/presentationml/2006/ole">
            <p:oleObj spid="_x0000_s43009" r:id="rId4" imgW="5632255" imgH="1008520" progId="">
              <p:embed/>
            </p:oleObj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“Rod of Correction” is mentioned in Proverbs it usually refers to using it on a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 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“Foolishness is bound in the heart of a </a:t>
            </a:r>
            <a:r>
              <a:rPr lang="en-US" i="1" u="sng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 but the rod of correction shall drive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far from him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</a:p>
          <a:p>
            <a:pPr hangingPunct="0"/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Strong’s concordance = From the age of infancy to adolescence</a:t>
            </a:r>
            <a:endParaRPr lang="en-US" i="1" dirty="0">
              <a:solidFill>
                <a:schemeClr val="accent6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NOTE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Only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once is it used in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reference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a son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that spareth his rod hateth his </a:t>
            </a:r>
            <a:r>
              <a:rPr lang="en-US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son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but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that loveth him chasteneth him betimes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(often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early in life)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hangingPunct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the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“Rod of Correction”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been used effectively from childhood, by the time a son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reaches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manhood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(Jewish culture 13 years of age)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use of the rod should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longer be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necessary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hangingPunct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young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going to act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 child,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perhaps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should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also be treated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one.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[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 I Corinthians 13:11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]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NOTE: Discipline </a:t>
            </a:r>
            <a:r>
              <a:rPr lang="en-US" sz="36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 this time should come from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6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6:4; Heb.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12:9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Disciplining Children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Using the rod is one of the most loving things you can do for your children – </a:t>
            </a:r>
            <a:r>
              <a:rPr lang="en-US" sz="3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spareth his rod hateth his son: but he that loveth him chasteneth him betimes.” - Prov. 13:24 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believe that it is wrong to use the rod, but it is one of God’s methods of discipline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12:6-7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sin not to use the rod in discipline – </a:t>
            </a:r>
            <a:r>
              <a:rPr lang="en-US" sz="3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“Withhold not correction from the child: for if thou beatest him with the rod, he shall not die.” – Prov. 23:13 </a:t>
            </a:r>
            <a:endParaRPr lang="en-US" sz="34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PRINCIPLES OF APPLICATION</a:t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 from 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allow your children 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back-talk.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allow your children to negotiate their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punishment.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allow your children to argue with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allow your children to pit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against each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stick together, do not interfere when one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disciplining 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If you disagree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allow your children to hear or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see.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 your children to respect adults as the authority.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allow your children to interrupt.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direct orders to children. 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allow your children to be slothful, lazy, or slow.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give any kind of command or order and your child says NO, discipline it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immediately.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put up with a nagging child, i.e.  Daddy, Daddy, Daddy, Daddy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Discipline for abusing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house, their things, and the things of other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people.</a:t>
            </a:r>
          </a:p>
          <a:p>
            <a:pPr hangingPunct="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486400" cy="1219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Discipline T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eenagers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 them that there will be consequences for wrong decisions and actions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(Gal. 6:8)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need to be the main disciplinarian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ye fathers, provoke not your children to wrath: but bring them up in the nurture and admonition of the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Lord.”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Eph. 6:4 </a:t>
            </a:r>
            <a:endParaRPr lang="en-US" sz="36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5234" name="Picture 2" descr="C:\Users\Ptr. Daniel White\Desktop\Bible pictures\Courtship Marriage Family\scan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0025" y="0"/>
            <a:ext cx="3863975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5235" name="Picture 3" descr="C:\Users\Ptr. Daniel White\Desktop\Bible pictures\Courtship Marriage Family\scan0008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4876800"/>
            <a:ext cx="5489575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sz="half" idx="1"/>
          </p:nvPr>
        </p:nvSpPr>
        <p:spPr>
          <a:xfrm>
            <a:off x="0" y="0"/>
            <a:ext cx="5181600" cy="6858000"/>
          </a:xfrm>
        </p:spPr>
        <p:txBody>
          <a:bodyPr>
            <a:noAutofit/>
          </a:bodyPr>
          <a:lstStyle/>
          <a:p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the heart of your child – </a:t>
            </a:r>
            <a:r>
              <a:rPr lang="en-US" sz="3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Mal. 4:6</a:t>
            </a:r>
          </a:p>
          <a:p>
            <a:pPr>
              <a:buFontTx/>
              <a:buChar char="-"/>
            </a:pP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</a:t>
            </a: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lose their heart find out when and why you </a:t>
            </a: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lost it – </a:t>
            </a:r>
            <a:r>
              <a:rPr lang="en-US" sz="3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3:19-21</a:t>
            </a:r>
          </a:p>
          <a:p>
            <a:pPr>
              <a:buFontTx/>
              <a:buChar char="-"/>
            </a:pP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Repent of losing their </a:t>
            </a: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 </a:t>
            </a:r>
            <a:r>
              <a:rPr lang="en-US" sz="3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1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“Repent</a:t>
            </a:r>
            <a:r>
              <a:rPr lang="en-US" sz="31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turn yourselves from all your transgressions; so iniquity shall not be your </a:t>
            </a:r>
            <a:r>
              <a:rPr lang="en-US" sz="31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ruin.”   Ezek</a:t>
            </a:r>
            <a:r>
              <a:rPr lang="en-US" sz="31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18:30 </a:t>
            </a:r>
            <a:endParaRPr lang="en-US" sz="31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Tx/>
              <a:buChar char="-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Humbly and sincerely seek forgiveness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1:17</a:t>
            </a:r>
          </a:p>
          <a:p>
            <a:endParaRPr lang="en-US" sz="31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724400" y="3733800"/>
            <a:ext cx="4191000" cy="31242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heart back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23:26</a:t>
            </a:r>
            <a:endParaRPr lang="en-US" sz="3200" dirty="0" smtClean="0"/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Draw close to your child, do not reject them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Deut. 6:5-9</a:t>
            </a:r>
            <a:endParaRPr lang="en-US" sz="32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63" name="Picture 3" descr="C:\Users\Ptr. Daniel White\Desktop\Bible pictures\Courtship Marriage Family\troubledte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28600"/>
            <a:ext cx="2743200" cy="3222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6553200" cy="6858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Teens need lots of love, praise and approval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4:14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Failure to communicate love, praise and approval opens the door to Satan’s temptation to seek those things from peers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1:10; Rom. 16:17-19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need to remove something bad, replace it with something good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</a:t>
            </a:r>
          </a:p>
          <a:p>
            <a:pPr marL="514350" indent="-51435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need to separate them from negative influences, replace it with good positive influences –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6:14-7:1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3186" name="Picture 2" descr="C:\Users\Ptr. Daniel White\Desktop\Bible pictures\Courtship Marriage Family\scan0002 (2).jpg"/>
          <p:cNvPicPr>
            <a:picLocks noChangeAspect="1" noChangeArrowheads="1"/>
          </p:cNvPicPr>
          <p:nvPr/>
        </p:nvPicPr>
        <p:blipFill>
          <a:blip r:embed="rId3" cstate="print"/>
          <a:srcRect t="1940" r="36334"/>
          <a:stretch>
            <a:fillRect/>
          </a:stretch>
        </p:blipFill>
        <p:spPr bwMode="auto">
          <a:xfrm>
            <a:off x="6629400" y="0"/>
            <a:ext cx="2514600" cy="385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410200" cy="68580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need to withdraw privileges, replace it with wholesome activity –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 Tim. 6:11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lines of communication open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1:8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 them the principles of the Word of God  -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19:27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Pray, pray, pray –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5:16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3262" y="0"/>
            <a:ext cx="3360738" cy="2238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4213" name="Picture 5" descr="C:\Users\Ptr. Daniel White\Desktop\Bible pictures\Praying\Prayer\Praying hand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695574"/>
            <a:ext cx="3241142" cy="4162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13:24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spareth his rod hateth his son;  but he that loveth him chasteneth him 	betimes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22:15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“Foolishness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bound in the heart of a child;  but the rod of correction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shall drive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far from him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23:13-14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“Withhold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correction from the child:  for if you beatest him with the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he shall not die.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Thou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shalt beat him with the rod, and shalt deliver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soul from hell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26:3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whip for the horse, a bridle for the ass, and a rod for the fool’s back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29:15-17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and reproof give wisdom:  but a child left to himself bringeth his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mother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shame. . .  Correct thy son, and he shall give thee rest;  yea, 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shall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delight unto thy soul.”</a:t>
            </a:r>
          </a:p>
          <a:p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hangingPunct="0"/>
            <a:r>
              <a:rPr lang="en-US" sz="34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(Hebrew  -  </a:t>
            </a:r>
            <a:r>
              <a:rPr lang="en-US" sz="3400" b="1" cap="small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shebet</a:t>
            </a:r>
            <a:r>
              <a:rPr lang="en-US" sz="34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 =</a:t>
            </a:r>
          </a:p>
          <a:p>
            <a:pPr hangingPunct="0"/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Commonly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denotes a rod, staff or scepter.  It was used for beating cumin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(Isaiah 28:27),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weapon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Samuel 23:21),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as a shepherd’s implement either to muster or count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sheep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(Leviticus27:32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Ezekiel 20:37),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 to protect them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 23:4;  Micah 7:14).</a:t>
            </a:r>
          </a:p>
          <a:p>
            <a:pPr hangingPunct="0"/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was also used as an instrument for either remedial or penal punishment.  As a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corrective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instrument it was used for a slave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(Exodus 21:20),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10:13),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a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son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13:24).</a:t>
            </a:r>
          </a:p>
          <a:p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rot="21033151">
            <a:off x="660522" y="2172348"/>
            <a:ext cx="7954777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headEnd/>
            <a:tailEnd/>
          </a:ln>
          <a:scene3d>
            <a:camera prst="isometricOffAxis1Right"/>
            <a:lightRig rig="threePt" dir="t"/>
          </a:scene3d>
          <a:sp3d>
            <a:bevelT w="114300" prst="artDeco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600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In Proverbs </a:t>
            </a:r>
            <a:r>
              <a:rPr lang="en-US" sz="3600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 </a:t>
            </a:r>
            <a:r>
              <a:rPr lang="en-US" sz="3600" i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rod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is used as a “symbol” of discipline, and failure to use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verbal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rebuke and physical correction</a:t>
            </a:r>
            <a:r>
              <a:rPr kumimoji="0" lang="en-US" sz="3600" b="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will end in</a:t>
            </a:r>
            <a:r>
              <a:rPr kumimoji="0" lang="en-US" sz="3600" b="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child’s death.</a:t>
            </a: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3" name="Picture 1" descr="c:\Users\Ptr. Daniel White\Desktop\Bible pictures\Bible mis\Spanking\Mother Spanking w rod77-16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886200"/>
            <a:ext cx="3303588" cy="2481850"/>
          </a:xfrm>
          <a:prstGeom prst="rect">
            <a:avLst/>
          </a:prstGeom>
          <a:noFill/>
        </p:spPr>
      </p:pic>
      <p:pic>
        <p:nvPicPr>
          <p:cNvPr id="69634" name="Picture 2" descr="c:\Users\Ptr. Daniel White\Desktop\Bible pictures\Bible mis\Spanking\Teacher Spanking 77-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3048000" cy="2532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hangingPunct="0"/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13:24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Spare;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Hateth;  Loveth  -  chasteneth him betimes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(often, diligently, over and over)</a:t>
            </a:r>
          </a:p>
          <a:p>
            <a:pPr hangingPunct="0"/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19:18 - While there is hope - spare not for his crying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  Spank them while they are moldable</a:t>
            </a:r>
          </a:p>
          <a:p>
            <a:pPr hangingPunct="0"/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20:30 - Blueness  (bruise)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stripes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=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cleanseth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away evil  </a:t>
            </a:r>
          </a:p>
          <a:p>
            <a:pPr hangingPunct="0"/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22:15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Foolishness (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 of control behavior)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bound in the heart (can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get away)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will drive it far from them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free them</a:t>
            </a:r>
          </a:p>
          <a:p>
            <a:pPr hangingPunct="0"/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23:13-14 - Withhold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 /  beat  /  will not die  /  save him from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hell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4267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Man's part in salvation = 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Yielding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will to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</a:t>
            </a:r>
          </a:p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3-6) </a:t>
            </a:r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endParaRPr lang="en-US" sz="40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child who has not had his will broken will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most likely rebel 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against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God!</a:t>
            </a:r>
            <a:endParaRPr lang="en-US" sz="4000" dirty="0"/>
          </a:p>
        </p:txBody>
      </p:sp>
      <p:pic>
        <p:nvPicPr>
          <p:cNvPr id="36866" name="Picture 2" descr="C:\Users\Ptr. Daniel White\Desktop\Bible pictures\Bible mis\Spanking\Mother Spanking w rod77-162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48200" y="228600"/>
            <a:ext cx="3969997" cy="50289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324600"/>
          </a:xfrm>
        </p:spPr>
        <p:txBody>
          <a:bodyPr>
            <a:no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rod can be used the wrong way  -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1:20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must be used often (at early ages)  -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spareth his rod hateth his son: but he that loveth him chasteneth him </a:t>
            </a:r>
            <a:r>
              <a:rPr lang="en-US" sz="3600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betimes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- Prov. 13:24 “The rod and reproof give wisdom: but a </a:t>
            </a:r>
            <a:r>
              <a:rPr lang="en-US" sz="3600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left to himself bringeth his mother to shame…Correct thy son, and he shall give thee rest; yea, he shall give delight unto thy soul.” - Prov. 29:15, 17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0"/>
            <a:ext cx="792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will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row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up to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Honor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arents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who uses the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Rod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a Scriptural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Way  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6:1-4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37891" name="Picture 3" descr="c:\Users\Ptr. Daniel White\Desktop\Bible pictures\Bible mis\Family\Parents-children\Family gathering 1883-6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037" y="2590800"/>
            <a:ext cx="3558963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1" name="Picture 1" descr="c:\Users\Ptr. Daniel White\Desktop\Bible pictures\Bible mis\Family\Parents-children\C1149 Children obey and love one another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246653" y="2590800"/>
            <a:ext cx="3592547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1552</Words>
  <Application>Microsoft Office PowerPoint</Application>
  <PresentationFormat>On-screen Show (4:3)</PresentationFormat>
  <Paragraphs>157</Paragraphs>
  <Slides>25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Training Children with the  Rod of Correction</vt:lpstr>
      <vt:lpstr>Disciplining Children</vt:lpstr>
      <vt:lpstr>Slide 3</vt:lpstr>
      <vt:lpstr>Slide 4</vt:lpstr>
      <vt:lpstr>Slide 5</vt:lpstr>
      <vt:lpstr>Slide 6</vt:lpstr>
      <vt:lpstr>Slide 7</vt:lpstr>
      <vt:lpstr>Slide 8</vt:lpstr>
      <vt:lpstr>Slide 9</vt:lpstr>
      <vt:lpstr>The Benefit of Using the Rod  to Guide Your Children</vt:lpstr>
      <vt:lpstr>Slide 11</vt:lpstr>
      <vt:lpstr>Slide 12</vt:lpstr>
      <vt:lpstr>Slide 13</vt:lpstr>
      <vt:lpstr>Slide 14</vt:lpstr>
      <vt:lpstr>Slide 15</vt:lpstr>
      <vt:lpstr>Slide 16</vt:lpstr>
      <vt:lpstr>Wrong Methods of Discipline</vt:lpstr>
      <vt:lpstr>Slide 18</vt:lpstr>
      <vt:lpstr>Slide 19</vt:lpstr>
      <vt:lpstr>PRINCIPLES OF APPLICATION </vt:lpstr>
      <vt:lpstr>Slide 21</vt:lpstr>
      <vt:lpstr>Discipline Teenagers</vt:lpstr>
      <vt:lpstr>Slide 23</vt:lpstr>
      <vt:lpstr>Slide 24</vt:lpstr>
      <vt:lpstr>Slide 25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 Child with the  Rod of Correction</dc:title>
  <dc:creator>Ptr. Daniel White</dc:creator>
  <cp:lastModifiedBy>Ptr. Daniel White</cp:lastModifiedBy>
  <cp:revision>11</cp:revision>
  <dcterms:created xsi:type="dcterms:W3CDTF">2010-01-20T12:43:46Z</dcterms:created>
  <dcterms:modified xsi:type="dcterms:W3CDTF">2010-01-27T22:20:49Z</dcterms:modified>
</cp:coreProperties>
</file>