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B3A51-7303-443B-A209-D5720EE17B07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2F59C-8F03-4056-B555-C1D6CF1EECB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F59C-8F03-4056-B555-C1D6CF1EECB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2F59C-8F03-4056-B555-C1D6CF1EECB0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9EFAB-E710-4FC6-976D-7DE849DAEA64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BB7CA-24CF-4938-ABE1-6ACB7962ABF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13B0C-DB6C-4086-96E3-0D78E6224DF8}" type="datetimeFigureOut">
              <a:rPr lang="en-US" smtClean="0"/>
              <a:pPr/>
              <a:t>1/21/2010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20CCC-E27F-4F11-B09F-37A23D119F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2.jpeg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openxmlformats.org/officeDocument/2006/relationships/image" Target="../media/image6.jpeg"/><Relationship Id="rId1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-152400" y="-152400"/>
            <a:ext cx="9448800" cy="7162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183" name="Picture 15" descr="C:\Users\Ptr. Daniel White\Desktop\Bible pictures\faces\man-crying-ad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429250"/>
            <a:ext cx="1428751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graphicFrame>
        <p:nvGraphicFramePr>
          <p:cNvPr id="7169" name="Object 1"/>
          <p:cNvGraphicFramePr>
            <a:graphicFrameLocks noChangeAspect="1"/>
          </p:cNvGraphicFramePr>
          <p:nvPr/>
        </p:nvGraphicFramePr>
        <p:xfrm>
          <a:off x="609600" y="533400"/>
          <a:ext cx="8077200" cy="1219200"/>
        </p:xfrm>
        <a:graphic>
          <a:graphicData uri="http://schemas.openxmlformats.org/presentationml/2006/ole">
            <p:oleObj spid="_x0000_s1026" r:id="rId5" imgW="4888829" imgH="296033" progId="">
              <p:embed/>
            </p:oleObj>
          </a:graphicData>
        </a:graphic>
      </p:graphicFrame>
      <p:pic>
        <p:nvPicPr>
          <p:cNvPr id="2" name="Picture 2" descr="C:\Users\Ptr. Daniel White\Desktop\Bible pictures\Courtship Marriage Family\scan0001.jpg"/>
          <p:cNvPicPr>
            <a:picLocks noChangeAspect="1" noChangeArrowheads="1"/>
          </p:cNvPicPr>
          <p:nvPr/>
        </p:nvPicPr>
        <p:blipFill>
          <a:blip r:embed="rId6" cstate="print"/>
          <a:srcRect r="42998" b="48416"/>
          <a:stretch>
            <a:fillRect/>
          </a:stretch>
        </p:blipFill>
        <p:spPr bwMode="auto">
          <a:xfrm>
            <a:off x="914400" y="2514600"/>
            <a:ext cx="22098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Ptr. Daniel White\Desktop\Bible pictures\Courtship Marriage Family\scan0001.jpg"/>
          <p:cNvPicPr>
            <a:picLocks noChangeAspect="1" noChangeArrowheads="1"/>
          </p:cNvPicPr>
          <p:nvPr/>
        </p:nvPicPr>
        <p:blipFill>
          <a:blip r:embed="rId6" cstate="print"/>
          <a:srcRect l="54422" t="31110"/>
          <a:stretch>
            <a:fillRect/>
          </a:stretch>
        </p:blipFill>
        <p:spPr bwMode="auto">
          <a:xfrm>
            <a:off x="7377112" y="2514600"/>
            <a:ext cx="1766888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Ptr. Daniel White\Desktop\Bible pictures\Courtship Marriage Family\scan0002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19400" y="2590800"/>
            <a:ext cx="3949700" cy="3927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C:\Users\Ptr. Daniel White\Desktop\Bible pictures\Courtship Marriage Family\scan0002 (2).jpg"/>
          <p:cNvPicPr>
            <a:picLocks noChangeAspect="1" noChangeArrowheads="1"/>
          </p:cNvPicPr>
          <p:nvPr/>
        </p:nvPicPr>
        <p:blipFill>
          <a:blip r:embed="rId7" cstate="print"/>
          <a:srcRect l="73312" t="46564" r="3537" b="12692"/>
          <a:stretch>
            <a:fillRect/>
          </a:stretch>
        </p:blipFill>
        <p:spPr bwMode="auto">
          <a:xfrm>
            <a:off x="5029200" y="2819400"/>
            <a:ext cx="1603513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Picture 5" descr="C:\Users\Ptr. Daniel White\Desktop\Bible pictures\Courtship Marriage Family\troubledtee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581400"/>
            <a:ext cx="1752600" cy="2059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6" name="Picture 8" descr="C:\Users\Ptr. Daniel White\Desktop\Bible pictures\Prophecy pictures\prophecy pictures\revelation\scan000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91200" y="3352800"/>
            <a:ext cx="1873644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7" name="Picture 9" descr="C:\Users\Ptr. Daniel White\Desktop\Bible pictures\Internet Pictures\whisper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76400" y="5367337"/>
            <a:ext cx="2239193" cy="1490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8" name="Picture 10" descr="C:\Users\Ptr. Daniel White\Desktop\Bible pictures\Courtship Marriage Family\scan0011 (4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939087" y="5108420"/>
            <a:ext cx="1204913" cy="1749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9" name="Picture 11" descr="C:\Users\Ptr. Daniel White\Desktop\Bible pictures\Courtship Marriage Family\scan0012.jpg"/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62600" y="2247691"/>
            <a:ext cx="2062382" cy="1549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81" name="Picture 13" descr="C:\Users\Ptr. Daniel White\Desktop\Bible pictures\Courtship Marriage Family\teens-pregnancy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981200"/>
            <a:ext cx="1524000" cy="1818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82" name="Picture 14" descr="C:\Users\Ptr. Daniel White\Desktop\Bible pictures\faces\pd_angry_teen_070622_mn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886200" y="1752600"/>
            <a:ext cx="1760538" cy="1320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84" name="Picture 16" descr="C:\Users\Ptr. Daniel White\Desktop\Bible pictures\Courtship Marriage Family\scan0013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724400" y="5486400"/>
            <a:ext cx="2905721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80" name="Picture 12" descr="C:\Users\Ptr. Daniel White\Desktop\Bible pictures\Courtship Marriage Family\scan0020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295400" y="1828800"/>
            <a:ext cx="1758950" cy="1335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457200"/>
            <a:ext cx="4953000" cy="9604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Rewards for Those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Who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et Under Authority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80060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Things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go well for you -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6:2-3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have a long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life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6:1-3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bring delight to the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Lord -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Colossians 3:20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avoid the fear of condemnation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     Romans 13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maintain a good conscience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Romans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13:5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obtain a good report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Hebrews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13:7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receive God’s inheritance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               Colossians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3:23-24</a:t>
            </a:r>
          </a:p>
          <a:p>
            <a:pPr hangingPunct="0"/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7410" name="Picture 2" descr="C:\Users\Ptr. Daniel White\Desktop\Bible pictures\Courtship Marriage Family\tee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3312" y="0"/>
            <a:ext cx="1690688" cy="1690688"/>
          </a:xfrm>
          <a:prstGeom prst="rect">
            <a:avLst/>
          </a:prstGeom>
          <a:noFill/>
        </p:spPr>
      </p:pic>
      <p:pic>
        <p:nvPicPr>
          <p:cNvPr id="17411" name="Picture 3" descr="C:\Users\Ptr. Daniel White\Desktop\Bible pictures\Courtship Marriage Family\scan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2052945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/>
          </a:bodyPr>
          <a:lstStyle/>
          <a:p>
            <a:pPr hangingPunct="0"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receive the glory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2:18-20</a:t>
            </a: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not blaspheme God or His Word  -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Timothy 6:1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be given clear direction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6:20-22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be protected from evil people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Proverbs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6:23-24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gain discernment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15:5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receive God’s praise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2:13-14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honor those whom God put over you  -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Thessalonians 5:12-13          </a:t>
            </a: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escape the destruction of pride  -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6:2-4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0" y="1"/>
            <a:ext cx="4497388" cy="609600"/>
          </a:xfrm>
        </p:spPr>
        <p:txBody>
          <a:bodyPr>
            <a:noAutofit/>
          </a:bodyPr>
          <a:lstStyle/>
          <a:p>
            <a:pPr algn="ctr"/>
            <a:r>
              <a:rPr lang="en-US" sz="3600" u="sng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Cause</a:t>
            </a:r>
            <a:endParaRPr lang="en-US" sz="3600" u="sng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0" y="609600"/>
            <a:ext cx="4497388" cy="6248400"/>
          </a:xfrm>
        </p:spPr>
        <p:txBody>
          <a:bodyPr>
            <a:noAutofit/>
          </a:bodyPr>
          <a:lstStyle/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do not fulfill promises -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5:37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do not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admit they are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wrong -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5:6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refuses to ask forgiveness -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4:6-10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are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strict in discipline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Galatians 6:1-2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5025" y="1"/>
            <a:ext cx="3355975" cy="609600"/>
          </a:xfrm>
        </p:spPr>
        <p:txBody>
          <a:bodyPr>
            <a:noAutofit/>
          </a:bodyPr>
          <a:lstStyle/>
          <a:p>
            <a:pPr algn="ctr"/>
            <a:r>
              <a:rPr lang="en-US" sz="3600" u="sng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Effect</a:t>
            </a:r>
            <a:endParaRPr lang="en-US" sz="3600" u="sng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609600"/>
            <a:ext cx="4498975" cy="6248400"/>
          </a:xfrm>
        </p:spPr>
        <p:txBody>
          <a:bodyPr>
            <a:noAutofit/>
          </a:bodyPr>
          <a:lstStyle/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get wounded spirits and fail to trust them</a:t>
            </a: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lose confidence in their leadership</a:t>
            </a: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react to their pride</a:t>
            </a: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have their spirits broken</a:t>
            </a:r>
          </a:p>
          <a:p>
            <a:pPr>
              <a:buNone/>
            </a:pP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"/>
            <a:ext cx="4495800" cy="6705600"/>
          </a:xfrm>
        </p:spPr>
        <p:txBody>
          <a:bodyPr>
            <a:normAutofit fontScale="92500" lnSpcReduction="10000"/>
          </a:bodyPr>
          <a:lstStyle/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give too much freedom to his children -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29:15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neglect their parents -          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5:1-8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put their parents in a nursing home for sake of convenience -       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5:8-14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do not love one another -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5:22-23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"/>
            <a:ext cx="4495800" cy="6705600"/>
          </a:xfrm>
        </p:spPr>
        <p:txBody>
          <a:bodyPr>
            <a:normAutofit fontScale="92500" lnSpcReduction="10000"/>
          </a:bodyPr>
          <a:lstStyle/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see freedom as a form of rejection 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do not honor the counsel of their parents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are taught to disrespect their parents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take up offenses for their parents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4495800" cy="7010400"/>
          </a:xfrm>
        </p:spPr>
        <p:txBody>
          <a:bodyPr>
            <a:normAutofit lnSpcReduction="10000"/>
          </a:bodyPr>
          <a:lstStyle/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neglect God's Word – </a:t>
            </a:r>
          </a:p>
          <a:p>
            <a:pPr lvl="0" hangingPunct="0">
              <a:buNone/>
            </a:pP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II Timothy 2:15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sacrifice their family for money or better retirement -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12:13-34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discipline in anger -</a:t>
            </a:r>
          </a:p>
          <a:p>
            <a:pPr hangingPunct="0">
              <a:buNone/>
            </a:pP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Ecclesiastes 7:9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delegate their children's education to others -</a:t>
            </a:r>
          </a:p>
          <a:p>
            <a:pPr hangingPunct="0">
              <a:buNone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6:3-4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495800" cy="685800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reject the authority of God and the Bible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develop a temporal value system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have seeds of bitterness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children cease to respect them as their teachers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28600"/>
            <a:ext cx="4495800" cy="6629400"/>
          </a:xfrm>
        </p:spPr>
        <p:txBody>
          <a:bodyPr>
            <a:normAutofit fontScale="92500" lnSpcReduction="20000"/>
          </a:bodyPr>
          <a:lstStyle/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do not teach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their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how to please them -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Colossians 3:21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focus on the outward beauty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themselves and others -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5 - 7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are impatient, displeased, and angry with their children -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Galatians 5:22-23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have inconsistent standards / double standards -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4:14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381000"/>
            <a:ext cx="4343400" cy="6477000"/>
          </a:xfrm>
        </p:spPr>
        <p:txBody>
          <a:bodyPr>
            <a:normAutofit fontScale="92500" lnSpcReduction="20000"/>
          </a:bodyPr>
          <a:lstStyle/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feel frustrated, rejected, and stop trying to please their parents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feel inferior, rejected, and develop low self-worth 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seek approval from friends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despise them</a:t>
            </a: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04800"/>
            <a:ext cx="4495800" cy="5821363"/>
          </a:xfrm>
        </p:spPr>
        <p:txBody>
          <a:bodyPr>
            <a:normAutofit lnSpcReduction="10000"/>
          </a:bodyPr>
          <a:lstStyle/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try to warn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their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only of the consequences of sin -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1:8-33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father lets his wife assume spiritual leadership -      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11:1-15</a:t>
            </a:r>
          </a:p>
          <a:p>
            <a:pPr lvl="0"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parents do not have personal convictions -      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3;  Titus 1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8600"/>
            <a:ext cx="4495800" cy="662940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hildren are challenged to be successful in avoiding the consequences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hildren may regard religion as childish when they grow older</a:t>
            </a:r>
          </a:p>
          <a:p>
            <a:pPr hangingPunct="0"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hildren accept situational ethics and excuse in excess what their parents allow in moderation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28600" y="-304800"/>
            <a:ext cx="9525000" cy="7391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 rot="20161400">
            <a:off x="98212" y="769069"/>
            <a:ext cx="4899820" cy="23083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“A foolish son is a grief to his </a:t>
            </a:r>
            <a:r>
              <a:rPr lang="en-US" sz="3600" dirty="0" smtClean="0">
                <a:solidFill>
                  <a:schemeClr val="bg1"/>
                </a:solidFill>
              </a:rPr>
              <a:t>father</a:t>
            </a:r>
            <a:r>
              <a:rPr lang="en-US" sz="3600" i="1" dirty="0" smtClean="0">
                <a:solidFill>
                  <a:schemeClr val="bg1"/>
                </a:solidFill>
              </a:rPr>
              <a:t>, and bitterness to her that bare him.” Prov. 17:25 </a:t>
            </a:r>
            <a:endParaRPr lang="en-US" sz="3600" i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21071455">
            <a:off x="4320998" y="1285535"/>
            <a:ext cx="4848998" cy="2862322"/>
          </a:xfrm>
          <a:prstGeom prst="rect">
            <a:avLst/>
          </a:prstGeom>
          <a:solidFill>
            <a:schemeClr val="tx2">
              <a:lumMod val="1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“The rod and reproof give wisdom: but a child left to himself </a:t>
            </a:r>
            <a:r>
              <a:rPr lang="en-US" sz="3600" i="1" dirty="0" err="1" smtClean="0"/>
              <a:t>bringeth</a:t>
            </a:r>
            <a:r>
              <a:rPr lang="en-US" sz="3600" i="1" dirty="0" smtClean="0"/>
              <a:t> his mother to shame.” </a:t>
            </a:r>
          </a:p>
          <a:p>
            <a:pPr algn="ctr"/>
            <a:r>
              <a:rPr lang="en-US" sz="3600" i="1" dirty="0" err="1" smtClean="0"/>
              <a:t>Prov</a:t>
            </a:r>
            <a:r>
              <a:rPr lang="en-US" sz="3600" i="1" dirty="0" smtClean="0"/>
              <a:t> 29:15 </a:t>
            </a:r>
            <a:endParaRPr lang="en-US" sz="3600" i="1" dirty="0"/>
          </a:p>
        </p:txBody>
      </p:sp>
      <p:sp>
        <p:nvSpPr>
          <p:cNvPr id="3" name="Rectangle 2"/>
          <p:cNvSpPr/>
          <p:nvPr/>
        </p:nvSpPr>
        <p:spPr>
          <a:xfrm rot="541623">
            <a:off x="2789182" y="4230721"/>
            <a:ext cx="6123082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 “He that </a:t>
            </a:r>
            <a:r>
              <a:rPr lang="en-US" sz="3600" i="1" dirty="0" err="1" smtClean="0"/>
              <a:t>gathereth</a:t>
            </a:r>
            <a:r>
              <a:rPr lang="en-US" sz="3600" i="1" dirty="0" smtClean="0"/>
              <a:t> in summer is a wise son: but he that </a:t>
            </a:r>
            <a:r>
              <a:rPr lang="en-US" sz="3600" i="1" dirty="0" err="1" smtClean="0"/>
              <a:t>sleepeth</a:t>
            </a:r>
            <a:r>
              <a:rPr lang="en-US" sz="3600" i="1" dirty="0" smtClean="0"/>
              <a:t> in harvest is a son that </a:t>
            </a:r>
            <a:r>
              <a:rPr lang="en-US" sz="3600" i="1" dirty="0" err="1" smtClean="0"/>
              <a:t>causeth</a:t>
            </a:r>
            <a:r>
              <a:rPr lang="en-US" sz="3600" i="1" dirty="0" smtClean="0"/>
              <a:t> shame.” Prov. 10:5 </a:t>
            </a:r>
            <a:endParaRPr lang="en-US" sz="3600" i="1" dirty="0"/>
          </a:p>
        </p:txBody>
      </p:sp>
      <p:sp>
        <p:nvSpPr>
          <p:cNvPr id="5" name="Rectangle 4"/>
          <p:cNvSpPr/>
          <p:nvPr/>
        </p:nvSpPr>
        <p:spPr>
          <a:xfrm rot="21053431">
            <a:off x="-43045" y="4266954"/>
            <a:ext cx="6377537" cy="230832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“He that </a:t>
            </a:r>
            <a:r>
              <a:rPr lang="en-US" sz="3600" i="1" dirty="0" err="1" smtClean="0"/>
              <a:t>wasteth</a:t>
            </a:r>
            <a:r>
              <a:rPr lang="en-US" sz="3600" i="1" dirty="0" smtClean="0"/>
              <a:t> his father, and </a:t>
            </a:r>
            <a:r>
              <a:rPr lang="en-US" sz="3600" i="1" dirty="0" err="1" smtClean="0"/>
              <a:t>chaseth</a:t>
            </a:r>
            <a:r>
              <a:rPr lang="en-US" sz="3600" i="1" dirty="0" smtClean="0"/>
              <a:t> away his mother, is a son that </a:t>
            </a:r>
            <a:r>
              <a:rPr lang="en-US" sz="3600" i="1" dirty="0" err="1" smtClean="0"/>
              <a:t>causeth</a:t>
            </a:r>
            <a:r>
              <a:rPr lang="en-US" sz="3600" i="1" dirty="0" smtClean="0"/>
              <a:t> shame, and </a:t>
            </a:r>
            <a:r>
              <a:rPr lang="en-US" sz="3600" i="1" dirty="0" err="1" smtClean="0"/>
              <a:t>bringeth</a:t>
            </a:r>
            <a:r>
              <a:rPr lang="en-US" sz="3600" i="1" dirty="0" smtClean="0"/>
              <a:t> reproach.” Prov. 19:26 </a:t>
            </a:r>
            <a:endParaRPr lang="en-US" sz="3600" i="1" dirty="0"/>
          </a:p>
        </p:txBody>
      </p:sp>
      <p:sp>
        <p:nvSpPr>
          <p:cNvPr id="6" name="Rectangle 5"/>
          <p:cNvSpPr/>
          <p:nvPr/>
        </p:nvSpPr>
        <p:spPr>
          <a:xfrm rot="675213">
            <a:off x="521205" y="2577847"/>
            <a:ext cx="6248400" cy="2308324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“Whoso </a:t>
            </a:r>
            <a:r>
              <a:rPr lang="en-US" sz="3600" i="1" dirty="0" err="1" smtClean="0">
                <a:solidFill>
                  <a:schemeClr val="bg1"/>
                </a:solidFill>
              </a:rPr>
              <a:t>curseth</a:t>
            </a:r>
            <a:r>
              <a:rPr lang="en-US" sz="3600" i="1" dirty="0" smtClean="0">
                <a:solidFill>
                  <a:schemeClr val="bg1"/>
                </a:solidFill>
              </a:rPr>
              <a:t> his father or his mother, his lamp shall be put out in obscure darkness.”</a:t>
            </a:r>
          </a:p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 Prov. 20:20  </a:t>
            </a:r>
            <a:endParaRPr lang="en-US" sz="3600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206216">
            <a:off x="381000" y="228600"/>
            <a:ext cx="8458200" cy="230832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“The eye that </a:t>
            </a:r>
            <a:r>
              <a:rPr lang="en-US" sz="3600" i="1" dirty="0" err="1" smtClean="0">
                <a:solidFill>
                  <a:schemeClr val="bg1"/>
                </a:solidFill>
              </a:rPr>
              <a:t>mocketh</a:t>
            </a:r>
            <a:r>
              <a:rPr lang="en-US" sz="3600" i="1" dirty="0" smtClean="0">
                <a:solidFill>
                  <a:schemeClr val="bg1"/>
                </a:solidFill>
              </a:rPr>
              <a:t> at his father, and </a:t>
            </a:r>
            <a:r>
              <a:rPr lang="en-US" sz="3600" i="1" dirty="0" err="1" smtClean="0">
                <a:solidFill>
                  <a:schemeClr val="bg1"/>
                </a:solidFill>
              </a:rPr>
              <a:t>despiseth</a:t>
            </a:r>
            <a:r>
              <a:rPr lang="en-US" sz="3600" i="1" dirty="0" smtClean="0">
                <a:solidFill>
                  <a:schemeClr val="bg1"/>
                </a:solidFill>
              </a:rPr>
              <a:t> to obey his mother, the ravens of the valley shall pick it out, and the young eagles shall eat it.” Prov. 30:17 </a:t>
            </a:r>
            <a:endParaRPr lang="en-US" sz="36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11577">
            <a:off x="5588985" y="4971733"/>
            <a:ext cx="2328998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514600"/>
            <a:ext cx="1814513" cy="245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41141">
            <a:off x="6765076" y="227089"/>
            <a:ext cx="1860941" cy="221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548905">
            <a:off x="516365" y="263086"/>
            <a:ext cx="2092290" cy="223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201946">
            <a:off x="405872" y="4649223"/>
            <a:ext cx="4024313" cy="19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051225">
            <a:off x="589730" y="2875137"/>
            <a:ext cx="1804988" cy="181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9000" y="228600"/>
            <a:ext cx="2705100" cy="2042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29000" y="2514600"/>
            <a:ext cx="2254804" cy="2522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 descr="C:\Users\Ptr. Daniel White\Desktop\Bible pictures\Praying\scan004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76600" y="2438400"/>
            <a:ext cx="2479329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/>
          <p:cNvSpPr/>
          <p:nvPr/>
        </p:nvSpPr>
        <p:spPr>
          <a:xfrm>
            <a:off x="0" y="-152400"/>
            <a:ext cx="9144000" cy="70173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9000" i="1" dirty="0" smtClean="0"/>
              <a:t>“Thy father and thy mother shall be glad, and she that bare thee shall rejoice.”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Ptr. Daniel White\Desktop\Bible pictures\Courtship Marriage Family\scan0008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5334000"/>
            <a:ext cx="3119438" cy="1185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6322" name="Picture 2" descr="C:\Users\Ptr. Daniel White\Desktop\Bible pictures\Bible mis\Miss\Copy of Good God Evil Devil.jpg"/>
          <p:cNvPicPr>
            <a:picLocks noChangeAspect="1" noChangeArrowheads="1"/>
          </p:cNvPicPr>
          <p:nvPr/>
        </p:nvPicPr>
        <p:blipFill>
          <a:blip r:embed="rId4" cstate="print"/>
          <a:srcRect l="4734" t="12444" r="5325" b="37778"/>
          <a:stretch>
            <a:fillRect/>
          </a:stretch>
        </p:blipFill>
        <p:spPr bwMode="auto">
          <a:xfrm>
            <a:off x="1752600" y="0"/>
            <a:ext cx="2378529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1676400"/>
            <a:ext cx="2962275" cy="255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800600" y="2885145"/>
            <a:ext cx="2819400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  <a:headEnd/>
            <a:tailEnd/>
          </a:ln>
          <a:effectLst>
            <a:softEdge rad="63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“Be sober, be vigilant; because your adversary the devil, as a roaring lion,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walketh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 about, seeking whom he may devour.”           (I</a:t>
            </a:r>
            <a:r>
              <a:rPr kumimoji="0" lang="en-US" b="1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Peter 5:8)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pic>
        <p:nvPicPr>
          <p:cNvPr id="8" name="Picture 8" descr="C:\Users\Ptr. Daniel White\Desktop\Bible pictures\Satan-Devil and demons\scan0020.jpg"/>
          <p:cNvPicPr>
            <a:picLocks noChangeAspect="1" noChangeArrowheads="1"/>
          </p:cNvPicPr>
          <p:nvPr/>
        </p:nvPicPr>
        <p:blipFill>
          <a:blip r:embed="rId6" cstate="print"/>
          <a:srcRect t="7351" r="3424" b="4441"/>
          <a:stretch>
            <a:fillRect/>
          </a:stretch>
        </p:blipFill>
        <p:spPr bwMode="auto">
          <a:xfrm>
            <a:off x="5105400" y="0"/>
            <a:ext cx="2286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Down Arrow 10"/>
          <p:cNvSpPr/>
          <p:nvPr/>
        </p:nvSpPr>
        <p:spPr>
          <a:xfrm>
            <a:off x="5943600" y="1981200"/>
            <a:ext cx="484632" cy="82600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5400000">
            <a:off x="4038600" y="3429000"/>
            <a:ext cx="484632" cy="82600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 rot="2784955">
            <a:off x="4186306" y="4543054"/>
            <a:ext cx="484632" cy="82600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1905000" y="523599"/>
            <a:ext cx="2057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God Almighty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(I Timothy 6:15)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0" y="1776763"/>
            <a:ext cx="5791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God Given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Authority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(Romans 13:1)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5181600" y="314235"/>
            <a:ext cx="2133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Satan</a:t>
            </a:r>
            <a:endParaRPr lang="en-US" sz="2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Destruction (John 10:10)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1524000" y="4495800"/>
            <a:ext cx="2667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Proverbs  6:20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914400" y="6391024"/>
            <a:ext cx="396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Ephesians 6:1-4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C:\Users\Ptr. Daniel White\Desktop\Bible pictures\Courtship Marriage Family\Marriage\scan00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28800" y="3200400"/>
            <a:ext cx="2074474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Down Arrow 19"/>
          <p:cNvSpPr/>
          <p:nvPr/>
        </p:nvSpPr>
        <p:spPr>
          <a:xfrm>
            <a:off x="5943601" y="4724400"/>
            <a:ext cx="457200" cy="74980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4" descr="C:\Users\Ptr. Daniel White\Desktop\Bible pictures\Courtship Marriage Family\scan0008 (3).jp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-30480"/>
            <a:ext cx="9144000" cy="6888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18 0.00254 L 0.34618 0.0025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56328" grpId="0"/>
      <p:bldP spid="56329" grpId="0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774</Words>
  <Application>Microsoft Office PowerPoint</Application>
  <PresentationFormat>On-screen Show (4:3)</PresentationFormat>
  <Paragraphs>101</Paragraphs>
  <Slides>11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The Rewards for Those  Who Get Under Authority</vt:lpstr>
      <vt:lpstr>Slide 11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3</cp:revision>
  <dcterms:created xsi:type="dcterms:W3CDTF">2010-01-21T12:16:01Z</dcterms:created>
  <dcterms:modified xsi:type="dcterms:W3CDTF">2010-01-21T13:37:40Z</dcterms:modified>
</cp:coreProperties>
</file>