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81" r:id="rId6"/>
    <p:sldId id="260" r:id="rId7"/>
    <p:sldId id="261" r:id="rId8"/>
    <p:sldId id="279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0" r:id="rId17"/>
    <p:sldId id="269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960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2DFC70-D262-4EC8-8FE2-4DE62BB094E5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4B03F-E782-43F4-9211-EF16CBE3F6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4B03F-E782-43F4-9211-EF16CBE3F674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A464-185C-41F9-8CD7-E2E3F368C1A5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85D6-CE06-44B1-83D9-549FF3EAA8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A464-185C-41F9-8CD7-E2E3F368C1A5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85D6-CE06-44B1-83D9-549FF3EAA8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A464-185C-41F9-8CD7-E2E3F368C1A5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85D6-CE06-44B1-83D9-549FF3EAA8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A464-185C-41F9-8CD7-E2E3F368C1A5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85D6-CE06-44B1-83D9-549FF3EAA8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A464-185C-41F9-8CD7-E2E3F368C1A5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85D6-CE06-44B1-83D9-549FF3EAA8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A464-185C-41F9-8CD7-E2E3F368C1A5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85D6-CE06-44B1-83D9-549FF3EAA8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A464-185C-41F9-8CD7-E2E3F368C1A5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85D6-CE06-44B1-83D9-549FF3EAA8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A464-185C-41F9-8CD7-E2E3F368C1A5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85D6-CE06-44B1-83D9-549FF3EAA8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A464-185C-41F9-8CD7-E2E3F368C1A5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85D6-CE06-44B1-83D9-549FF3EAA8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A464-185C-41F9-8CD7-E2E3F368C1A5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85D6-CE06-44B1-83D9-549FF3EAA8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FA464-185C-41F9-8CD7-E2E3F368C1A5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885D6-CE06-44B1-83D9-549FF3EAA8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FA464-185C-41F9-8CD7-E2E3F368C1A5}" type="datetimeFigureOut">
              <a:rPr lang="en-US" smtClean="0"/>
              <a:pPr/>
              <a:t>4/22/2009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885D6-CE06-44B1-83D9-549FF3EAA8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Users\Ptr. Daniel White\Desktop\Prophecy pictures\prophecy pictures\riches materal pos. plesures, worldly\Stock-Market-History-DJ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59025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838200" y="990600"/>
            <a:ext cx="723900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smtClean="0">
                <a:effectLst/>
              </a:rPr>
              <a:t>Financial Freedom</a:t>
            </a:r>
          </a:p>
          <a:p>
            <a:pPr algn="ctr"/>
            <a:r>
              <a:rPr lang="en-US" sz="4000" dirty="0" smtClean="0">
                <a:effectLst/>
              </a:rPr>
              <a:t>(Part 3)</a:t>
            </a:r>
            <a:endParaRPr lang="en-US" sz="4000" dirty="0">
              <a:effectLst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895600"/>
            <a:ext cx="8915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effectLst/>
              </a:rPr>
              <a:t>What does it mean to be </a:t>
            </a:r>
          </a:p>
          <a:p>
            <a:pPr algn="ctr"/>
            <a:r>
              <a:rPr lang="en-US" sz="3600" i="1" dirty="0" smtClean="0">
                <a:effectLst/>
              </a:rPr>
              <a:t>financially  free?</a:t>
            </a:r>
          </a:p>
          <a:p>
            <a:pPr algn="ctr"/>
            <a:endParaRPr lang="en-US" sz="3600" i="1" dirty="0" smtClean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</a:endParaRPr>
          </a:p>
          <a:p>
            <a:pPr algn="ctr"/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ye shall know the truth and the truth shall make you free.” (John 8:32)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tr. Daniel White\Desktop\Bible pictures\backgrounds\earth and space\41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lum bright="-20000"/>
          </a:blip>
          <a:srcRect/>
          <a:stretch>
            <a:fillRect/>
          </a:stretch>
        </p:blipFill>
        <p:spPr bwMode="auto">
          <a:xfrm>
            <a:off x="304800" y="228600"/>
            <a:ext cx="2590800" cy="41637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>
            <a:lum bright="-20000"/>
          </a:blip>
          <a:srcRect/>
          <a:stretch>
            <a:fillRect/>
          </a:stretch>
        </p:blipFill>
        <p:spPr bwMode="auto">
          <a:xfrm>
            <a:off x="6324600" y="2895600"/>
            <a:ext cx="2590800" cy="38246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19375" y="733425"/>
            <a:ext cx="3905250" cy="53911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lum bright="-20000"/>
          </a:blip>
          <a:srcRect/>
          <a:stretch>
            <a:fillRect/>
          </a:stretch>
        </p:blipFill>
        <p:spPr bwMode="auto">
          <a:xfrm>
            <a:off x="2590800" y="762000"/>
            <a:ext cx="3962400" cy="563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324600"/>
          </a:xfrm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Myth: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can achieve whatever you set your mind to.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Truth: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Places confidence in human reasoning and ability rather than giving proper recognition to God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(Romans 8:7-8, 13-14)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lum bright="-10000"/>
          </a:blip>
          <a:srcRect/>
          <a:stretch>
            <a:fillRect/>
          </a:stretch>
        </p:blipFill>
        <p:spPr bwMode="auto">
          <a:xfrm>
            <a:off x="914400" y="3124200"/>
            <a:ext cx="2933700" cy="34883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lum bright="-20000"/>
          </a:blip>
          <a:srcRect/>
          <a:stretch>
            <a:fillRect/>
          </a:stretch>
        </p:blipFill>
        <p:spPr bwMode="auto">
          <a:xfrm flipH="1">
            <a:off x="5715000" y="3124200"/>
            <a:ext cx="2663230" cy="3505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00800"/>
          </a:xfrm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Myth: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should make it your goal in life to be financially independent.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Truth: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does not want us to develop an independent spirit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Timothy 6:7, 17;            II Corinthians 8:14)</a:t>
            </a:r>
          </a:p>
          <a:p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“Walk by faith and not by sight”</a:t>
            </a:r>
          </a:p>
          <a:p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“Trust in the Lord with all your heart.”</a:t>
            </a:r>
          </a:p>
          <a:p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“Lord what wilt thou have me to do.”</a:t>
            </a:r>
          </a:p>
          <a:p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“If the Lord will, we shall live, and do this, or that.”</a:t>
            </a:r>
          </a:p>
          <a:p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“No my will but thine be done.”</a:t>
            </a:r>
            <a:endParaRPr lang="en-US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lum bright="-20000"/>
          </a:blip>
          <a:srcRect/>
          <a:stretch>
            <a:fillRect/>
          </a:stretch>
        </p:blipFill>
        <p:spPr bwMode="auto">
          <a:xfrm>
            <a:off x="4953000" y="2514600"/>
            <a:ext cx="3810000" cy="4343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5" name="Picture 3" descr="C:\Users\Ptr. Daniel White\Desktop\Bible pictures\Prophecy pictures\prophecy pictures\Praying\1 Dad's Pix (126).jpg"/>
          <p:cNvPicPr>
            <a:picLocks noChangeAspect="1" noChangeArrowheads="1"/>
          </p:cNvPicPr>
          <p:nvPr/>
        </p:nvPicPr>
        <p:blipFill>
          <a:blip r:embed="rId4">
            <a:lum bright="-10000"/>
          </a:blip>
          <a:srcRect/>
          <a:stretch>
            <a:fillRect/>
          </a:stretch>
        </p:blipFill>
        <p:spPr bwMode="auto">
          <a:xfrm>
            <a:off x="457200" y="2971800"/>
            <a:ext cx="4572000" cy="3505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77000"/>
          </a:xfrm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Myth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The material things that I can provide for my family will make up for any sacrifices that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job requires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(Luke 12:15;        Malachi 4:6)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Truth: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If a man’s wife and children feel that his job is more important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than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are, then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will despise him in their hearts.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real need of a family is not material things but spiritual leadership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(Ephesians 5:23)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amount of money can restore time and relationships that are lost because of wrong priorities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(Titus 1:6)</a:t>
            </a:r>
          </a:p>
          <a:p>
            <a:pPr>
              <a:buFont typeface="Wingdings"/>
              <a:buChar char="Ø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8100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3047998" y="0"/>
            <a:ext cx="3429001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000112"/>
            <a:ext cx="3200400" cy="385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24600" y="0"/>
            <a:ext cx="2819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00400" y="3886201"/>
            <a:ext cx="5943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5532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Myth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A person can borrow his way to financial success.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Truth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The borrower becomes the servant to the lender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22:7)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Violates the clear warnings of Scripture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(Deuteronomy 15:6, 28:12; Romans 13:8)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Based on the false assumption that things will be better tomorrow than they are today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(James 4:13-14)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 success is not measured by assets, but freedom from </a:t>
            </a: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greed, worry, and bondage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(Deuteronomy 5:21; Philippians 4:10;            II Peter 2:19)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Ptr. Daniel White\Desktop\Bible pictures\Prophecy pictures\prophecy pictures\riches materal pos. plesures, worldly\greed.bmp"/>
          <p:cNvPicPr>
            <a:picLocks noChangeAspect="1" noChangeArrowheads="1"/>
          </p:cNvPicPr>
          <p:nvPr/>
        </p:nvPicPr>
        <p:blipFill>
          <a:blip r:embed="rId3">
            <a:lum bright="-20000"/>
          </a:blip>
          <a:srcRect/>
          <a:stretch>
            <a:fillRect/>
          </a:stretch>
        </p:blipFill>
        <p:spPr bwMode="auto">
          <a:xfrm>
            <a:off x="3352800" y="3581400"/>
            <a:ext cx="2344903" cy="2895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lum bright="-20000"/>
          </a:blip>
          <a:srcRect/>
          <a:stretch>
            <a:fillRect/>
          </a:stretch>
        </p:blipFill>
        <p:spPr bwMode="auto">
          <a:xfrm>
            <a:off x="533400" y="381000"/>
            <a:ext cx="2260353" cy="31242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lum bright="-10000"/>
          </a:blip>
          <a:srcRect/>
          <a:stretch>
            <a:fillRect/>
          </a:stretch>
        </p:blipFill>
        <p:spPr bwMode="auto">
          <a:xfrm>
            <a:off x="6248400" y="304800"/>
            <a:ext cx="2477712" cy="32003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48000" y="228601"/>
            <a:ext cx="2971800" cy="3048000"/>
          </a:xfrm>
        </p:spPr>
        <p:txBody>
          <a:bodyPr>
            <a:normAutofit/>
          </a:bodyPr>
          <a:lstStyle/>
          <a:p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Greed</a:t>
            </a:r>
          </a:p>
          <a:p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Worry</a:t>
            </a:r>
          </a:p>
          <a:p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Bondage</a:t>
            </a:r>
            <a:endParaRPr lang="en-US" sz="48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00800"/>
          </a:xfrm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Myth: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 it your financial goal to be your own boss.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Truth: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Christian’s goal is not to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become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“boss” but to become the servant of all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(Matthew 23:11-12)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your focus is on serving, it may well lead to promotion or ownership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Peter 5:6)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Focus on helping others become successful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(Psalm 75:6)</a:t>
            </a:r>
          </a:p>
          <a:p>
            <a:pPr>
              <a:buNone/>
            </a:pPr>
            <a:endParaRPr lang="en-US" i="1" dirty="0"/>
          </a:p>
        </p:txBody>
      </p:sp>
      <p:pic>
        <p:nvPicPr>
          <p:cNvPr id="10242" name="Picture 2" descr="C:\Users\Ptr. Daniel White\Desktop\Bible pictures\Bible mis\Couples\Man serving ladies 1889-6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4495800"/>
            <a:ext cx="2205513" cy="2362200"/>
          </a:xfrm>
          <a:prstGeom prst="rect">
            <a:avLst/>
          </a:prstGeom>
          <a:noFill/>
        </p:spPr>
      </p:pic>
      <p:pic>
        <p:nvPicPr>
          <p:cNvPr id="10243" name="Picture 3" descr="C:\Users\Ptr. Daniel White\Desktop\Bible pictures\Bible mis\Food\Lady with serving tray 1883-42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4495800"/>
            <a:ext cx="2085975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00800"/>
          </a:xfrm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Myth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You have the right to decide how you will spend the money you earn.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Truth: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money we have does not belong to us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Corinthians 6:20)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are stewards of that which God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entrusted to us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Peter 4:10)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demonstrate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Biblical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stewardship through obedience to God’s Word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(Exodus 19:5)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2290" name="Picture 2" descr="C:\Users\Ptr. Daniel White\Desktop\Bible pictures\Prophecy pictures\prophecy pictures\Praying\Prayer\Men pray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4572000"/>
            <a:ext cx="2819400" cy="2076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1" name="Picture 3" descr="C:\Users\Ptr. Daniel White\Desktop\Bible pictures\Prophecy pictures\prophecy pictures\bibles and book of life\1071 Man studying C1051-1071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4572000"/>
            <a:ext cx="2697572" cy="20970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96000"/>
          </a:xfrm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Myth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In order to become successful you must overcome every obstacle that stands in the way of your financial goals.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Truth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God wants us to recognize that some obstacles are given by Him as </a:t>
            </a: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reproofs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1:23)</a:t>
            </a:r>
          </a:p>
          <a:p>
            <a:pPr>
              <a:buNone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These obstacles are designed to turn us from our ways and follow His direction –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13:8)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 r="8434" b="7463"/>
          <a:stretch>
            <a:fillRect/>
          </a:stretch>
        </p:blipFill>
        <p:spPr bwMode="auto">
          <a:xfrm>
            <a:off x="533400" y="51054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5105400"/>
            <a:ext cx="1438275" cy="1458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5105400"/>
            <a:ext cx="1476375" cy="143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2200" y="5105400"/>
            <a:ext cx="2819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 Freedom is Recognizing and Rejecting False Financial Concepts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(II Corinthians 10:5; Isaiah 55:8)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534400" cy="3992563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Myth: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If you think, act, and look successful, you will become successful.</a:t>
            </a:r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Arial" charset="0"/>
              <a:buChar char="•"/>
            </a:pP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Truth: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alone gives the power to get wealth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(Deuteronomy 8:17-18)              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3962400"/>
            <a:ext cx="3303588" cy="218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0000" endA="295" endPos="92000" dist="1016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553200"/>
          </a:xfrm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Myth: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can build a successful business with a good advertising program.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Truth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A successful business is build upon a good reputation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(Ecclesiastes 10:1)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Focus on establishing a good name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 (Proverbs 22:1)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Word-of-mouth is the best promotion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(Proverbs 27:2)</a:t>
            </a:r>
          </a:p>
          <a:p>
            <a:pPr>
              <a:buNone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“Let another man praise thee, and not thine own mouth; a stranger and not thine own lips.”</a:t>
            </a:r>
          </a:p>
          <a:p>
            <a:pPr>
              <a:buFont typeface="Wingdings"/>
              <a:buChar char="Ø"/>
            </a:pP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705600"/>
          </a:xfrm>
        </p:spPr>
        <p:txBody>
          <a:bodyPr>
            <a:normAutofit fontScale="92500" lnSpcReduction="20000"/>
          </a:bodyPr>
          <a:lstStyle/>
          <a:p>
            <a:r>
              <a:rPr lang="en-US" sz="35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Myth</a:t>
            </a: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Your success in life is determined by the amount of money you earn.</a:t>
            </a:r>
          </a:p>
          <a:p>
            <a:r>
              <a:rPr lang="en-US" sz="35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Truth</a:t>
            </a: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</a:t>
            </a:r>
            <a:r>
              <a:rPr lang="en-US" sz="35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This is the false assumption that…</a:t>
            </a:r>
          </a:p>
          <a:p>
            <a:pPr>
              <a:buFont typeface="Wingdings"/>
              <a:buChar char="Ø"/>
            </a:pP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Peace</a:t>
            </a:r>
          </a:p>
          <a:p>
            <a:pPr>
              <a:buFont typeface="Wingdings"/>
              <a:buChar char="Ø"/>
            </a:pP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Security</a:t>
            </a:r>
          </a:p>
          <a:p>
            <a:pPr>
              <a:buFont typeface="Wingdings"/>
              <a:buChar char="Ø"/>
            </a:pP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Happiness</a:t>
            </a:r>
          </a:p>
          <a:p>
            <a:pPr>
              <a:buFont typeface="Wingdings"/>
              <a:buChar char="Ø"/>
            </a:pP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Acceptance</a:t>
            </a:r>
          </a:p>
          <a:p>
            <a:pPr>
              <a:buFont typeface="Wingdings"/>
              <a:buChar char="Ø"/>
            </a:pP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Fulfillment</a:t>
            </a:r>
          </a:p>
          <a:p>
            <a:pPr>
              <a:buNone/>
            </a:pP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</a:t>
            </a:r>
            <a:r>
              <a:rPr lang="en-US" sz="35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</a:t>
            </a:r>
            <a:r>
              <a:rPr lang="en-US" sz="35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met through money.</a:t>
            </a:r>
          </a:p>
          <a:p>
            <a:pPr>
              <a:buFont typeface="Wingdings"/>
              <a:buChar char="Ø"/>
            </a:pP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These needs are only met through a right relationship with God – </a:t>
            </a:r>
            <a:r>
              <a:rPr lang="en-US" sz="35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Timothy 6:10)</a:t>
            </a:r>
          </a:p>
          <a:p>
            <a:pPr>
              <a:buFont typeface="Wingdings"/>
              <a:buChar char="Ø"/>
            </a:pP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If we expect to gain from money the things that only God can give, we make money our god – </a:t>
            </a:r>
            <a:r>
              <a:rPr lang="en-US" sz="35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(James 1:11)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4338" name="Picture 2" descr="C:\Users\Ptr. Daniel White\Desktop\Bible pictures\Prophecy pictures\prophecy pictures\riches materal pos. plesures, worldly\1 Dad's Pix (6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1600200"/>
            <a:ext cx="2516188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990600"/>
            <a:ext cx="27432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"/>
            <a:ext cx="8305800" cy="64770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Myth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Those who reach the top of the ladder of success are self-made people.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Truth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This prideful idea totally                             overlooks the fact that it is God                          who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“…putteth down one, and                                setteth up another.” 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Discounts the investments of                     parents, friends, loved ones and                      others.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Pride is believing that I have                   achieved what in reality, God and              others have done for me –                            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Corinthians 15:10)                                             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Myth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You must be willing to compromise if you want to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succeed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the business world.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Truth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Just the opposite is true.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If you compromise for financial gain your success will be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short-lived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“What you sow you reap…”</a:t>
            </a:r>
          </a:p>
          <a:p>
            <a:pPr>
              <a:buNone/>
            </a:pPr>
            <a:r>
              <a:rPr lang="en-US" i="1" dirty="0" smtClean="0"/>
              <a:t> </a:t>
            </a:r>
            <a:endParaRPr lang="en-US" i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3276600"/>
            <a:ext cx="2719388" cy="331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Ptr. Daniel White\Desktop\Bible pictures\Prophecy pictures\prophecy pictures\Daniel &amp; Bab Captvty\Daniel Refuses Meat\Dan refuse meat C-4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152400"/>
            <a:ext cx="3200400" cy="4572000"/>
          </a:xfrm>
          <a:prstGeom prst="rect">
            <a:avLst/>
          </a:prstGeom>
          <a:ln>
            <a:noFill/>
          </a:ln>
          <a:effectLst>
            <a:reflection blurRad="6350" stA="50000" endA="295" endPos="92000" dist="101600" dir="5400000" sy="-100000" algn="bl" rotWithShape="0"/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0" y="228600"/>
            <a:ext cx="6096000" cy="9048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/>
              <a:buChar char="Ø"/>
            </a:pPr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Daniel refused to compromise    </a:t>
            </a:r>
          </a:p>
          <a:p>
            <a:r>
              <a:rPr lang="en-US" sz="3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(Daniel 1:8) - </a:t>
            </a:r>
            <a:endParaRPr lang="en-US" sz="3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Arial" charset="0"/>
              <a:buChar char="•"/>
            </a:pP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Daniel became wiser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than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all the   </a:t>
            </a:r>
          </a:p>
          <a:p>
            <a:r>
              <a:rPr lang="en-US" sz="3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wise men of  Babylon.</a:t>
            </a:r>
          </a:p>
          <a:p>
            <a:pPr>
              <a:buFont typeface="Arial" charset="0"/>
              <a:buChar char="•"/>
            </a:pP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The King made Daniel a great man.</a:t>
            </a:r>
          </a:p>
          <a:p>
            <a:pPr>
              <a:buFont typeface="Arial" charset="0"/>
              <a:buChar char="•"/>
            </a:pP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Daniel was given great riches.</a:t>
            </a:r>
          </a:p>
          <a:p>
            <a:pPr>
              <a:buFont typeface="Arial" charset="0"/>
              <a:buChar char="•"/>
            </a:pP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Daniel was made chief of the</a:t>
            </a:r>
          </a:p>
          <a:p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governors over all the wise men.</a:t>
            </a:r>
            <a:endParaRPr lang="en-US" sz="3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Arial" charset="0"/>
              <a:buChar char="•"/>
            </a:pP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The King commanded that all </a:t>
            </a:r>
          </a:p>
          <a:p>
            <a:r>
              <a:rPr lang="en-US" sz="3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Babylon worship the God of Daniel.</a:t>
            </a:r>
          </a:p>
          <a:p>
            <a:pPr>
              <a:buFont typeface="Arial" charset="0"/>
              <a:buChar char="•"/>
            </a:pP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Daniel was the chief counselor  </a:t>
            </a:r>
          </a:p>
          <a:p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to King Nebuchadnezzar, Belshazzar, </a:t>
            </a:r>
          </a:p>
          <a:p>
            <a:r>
              <a:rPr lang="en-US" sz="3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Darius and Cyrus.</a:t>
            </a:r>
            <a:endParaRPr lang="en-US" sz="3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200" i="1" dirty="0" smtClean="0"/>
          </a:p>
          <a:p>
            <a:r>
              <a:rPr lang="en-US" sz="3200" i="1" dirty="0"/>
              <a:t> </a:t>
            </a:r>
            <a:r>
              <a:rPr lang="en-US" sz="3200" i="1" dirty="0" smtClean="0"/>
              <a:t>  </a:t>
            </a:r>
          </a:p>
          <a:p>
            <a:endParaRPr lang="en-US" sz="3200" i="1" dirty="0" smtClean="0"/>
          </a:p>
          <a:p>
            <a:endParaRPr lang="en-US" sz="3200" i="1" dirty="0" smtClean="0"/>
          </a:p>
          <a:p>
            <a:pPr>
              <a:buFont typeface="Arial" charset="0"/>
              <a:buChar char="•"/>
            </a:pPr>
            <a:endParaRPr lang="en-US" sz="3200" i="1" dirty="0" smtClean="0"/>
          </a:p>
          <a:p>
            <a:pPr>
              <a:buFont typeface="Arial" charset="0"/>
              <a:buChar char="•"/>
            </a:pPr>
            <a:endParaRPr lang="en-US" sz="32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324600"/>
          </a:xfrm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Myth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In order to be promoted in business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it’s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 what you know but who you know.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Truth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The quality of your work and diligence will gain the attention of the right people.</a:t>
            </a:r>
          </a:p>
          <a:p>
            <a:pPr algn="ctr">
              <a:buNone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</a:t>
            </a:r>
            <a:r>
              <a:rPr lang="en-US" i="1" dirty="0" err="1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Seest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thou a man diligent in his business? He shall stand before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kings.”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22:29) </a:t>
            </a:r>
          </a:p>
          <a:p>
            <a:pPr algn="ctr">
              <a:buNone/>
            </a:pPr>
            <a:endParaRPr lang="en-US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Trying to gain favor or influence with the rich is condemned by God – (Proverbs 23:1-8)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4672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4419600" y="0"/>
            <a:ext cx="4724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1"/>
            <a:ext cx="86868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We are stewards of all God has entrusted          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to us -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“My money is a trust (stewardship)  </a:t>
            </a:r>
          </a:p>
          <a:p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from God and must be earned and   </a:t>
            </a:r>
          </a:p>
          <a:p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managed according to Biblical principles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.”</a:t>
            </a: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Arial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We are responsible to manage God’s 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resources according to His Word – </a:t>
            </a:r>
          </a:p>
          <a:p>
            <a:endParaRPr lang="en-US" sz="3600" dirty="0" smtClean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/>
            <a:r>
              <a:rPr lang="en-US" sz="36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Personal Commitment</a:t>
            </a:r>
            <a:r>
              <a:rPr lang="en-US" sz="3600" b="1" i="1" dirty="0" smtClean="0"/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 will purpose to work towards gaining and maintaining financial freedom according to Biblical principles.”</a:t>
            </a:r>
            <a:endParaRPr lang="en-US" sz="3600" dirty="0" smtClean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686800" cy="67056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Myth: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There is no reason for a person to be poor.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Truth: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rich and poor meet together: the Lord is the maker of them all.” (Proverbs 22:2)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Failure to tithe (robbing God)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(Malachi 3:6-11) 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Poor stewardship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(Luke 16:10-13)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Debt/interest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(Proverbs 22:7)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Sins of the father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(Exodus 20:5)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Laziness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– (Proverbs 24:30)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Chastisement of the Lord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(Hebrews 12:11)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Trust in riches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(I Timothy 6:17; James 5:1-5)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Co-signing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(Proverbs 6:1-3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Economic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downturn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– (Matthew 5:45)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6294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Excessive spending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(Galatians 5:22-23)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Widows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Timothy 5:16)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Fatherless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(Psalm 82:3)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Sickness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(Matthew 25:23)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Refusing counsel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(Proverbs 13:8)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Unbiblical  partnerships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(Amos 3:3)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Worldly living (pleasure)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(Proverbs 21:17)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Immorality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– (Proverbs 5:8-11)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Failure to give to the poor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(Proverbs 21:13)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Trials and </a:t>
            </a:r>
            <a:r>
              <a:rPr lang="en-US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testing</a:t>
            </a:r>
            <a:r>
              <a:rPr lang="en-US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(Job; James 5:10-11)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Sacrificial giving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“There is he that maketh himself rich, yet hath nothing: there is he that maketh himself poor, yet hath great riches.”</a:t>
            </a:r>
          </a:p>
          <a:p>
            <a:pPr>
              <a:buFont typeface="Wingdings"/>
              <a:buChar char="Ø"/>
            </a:pPr>
            <a:endParaRPr lang="en-US" i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7762"/>
          </a:xfrm>
        </p:spPr>
        <p:txBody>
          <a:bodyPr>
            <a:normAutofit/>
          </a:bodyPr>
          <a:lstStyle/>
          <a:p>
            <a:r>
              <a:rPr lang="en-US" sz="7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Missing Wednesday Evening Bible Study on Financial Freedom</a:t>
            </a:r>
            <a:endParaRPr lang="en-US" sz="7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 descr="C:\Users\Ptr. Daniel White\Desktop\Bible pictures\Praying\prayer (2).jpg"/>
          <p:cNvPicPr>
            <a:picLocks noChangeAspect="1" noChangeArrowheads="1"/>
          </p:cNvPicPr>
          <p:nvPr/>
        </p:nvPicPr>
        <p:blipFill>
          <a:blip r:embed="rId3"/>
          <a:srcRect t="47163" r="-1111"/>
          <a:stretch>
            <a:fillRect/>
          </a:stretch>
        </p:blipFill>
        <p:spPr bwMode="auto">
          <a:xfrm>
            <a:off x="1828800" y="3886200"/>
            <a:ext cx="59436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0"/>
            <a:ext cx="5410200" cy="6705600"/>
          </a:xfrm>
        </p:spPr>
        <p:txBody>
          <a:bodyPr>
            <a:normAutofit/>
          </a:bodyPr>
          <a:lstStyle/>
          <a:p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“If there be among you a poor man, thou shalt not harden thine heart,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nor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shut thine hand from the poor brother. For the poor shall never cease out of the land: therefore I command thee, saying, Thou shalt open thine hand wide unto thy brother, to the poor, and to the needy, in the land.” (Deuteronomy 15:7, 11)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0" name="Picture 2" descr="C:\Users\Ptr. Daniel White\Desktop\Bible pictures\Bible pictures New Testament\Parables &amp; Illustrations\Wedding Feast\Dinner for the Sick &amp; Poor 90-3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581400" cy="4876800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6583362"/>
          </a:xfrm>
        </p:spPr>
        <p:txBody>
          <a:bodyPr>
            <a:normAutofit/>
          </a:bodyPr>
          <a:lstStyle/>
          <a:p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“He that hath pity upon the poor lendeth unto the Lord; and that which he hath given will He pay him again…He that giveth unto the poor shall not lack: but he that hideth his eyes shall have many a curse.”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4" name="Picture 2" descr="c:\Users\Ptr. Daniel White\Desktop\Bible pictures\Bible pictures Old Testament\Psalms\Back_turned_on_poor_man colored_1500_Pro_19_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0"/>
            <a:ext cx="4038600" cy="4603750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686800" cy="6477000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Myth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There is no benefit in being poor.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Truth: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“Christ was rich, yet for our sakes He become poor that we through His poverty might be rich.”     (II Corinthians 8:9)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Keeps you humble.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Keeps you dependant upon the Lord.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Keeps you from trusting in riches.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Keeps you on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your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knees.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Keeps you from many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temptations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the rich face.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Keeps you from being wasteful.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Keeps you from being judgmental.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Keeps you compassionate.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/>
              <a:buChar char="Ø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763000" cy="62484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Myth: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Every person can determine his own financial destiny.</a:t>
            </a:r>
          </a:p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Truth: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This idea causes a man to be self-centered rather than God-centered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10:22; Psalm 16:4; James 5:13-15)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“Ye that say, today or tomorrow we will go into such a city, and continue there a year, and buy and sell, and get gain. Whereas ye know not what shall be on the morrow. For what is your life? It is but a vapor, that appeareth for a little time, and then vanisheth away. For that ye ought to say, if the Lord will, we shall live, and do this, or that.”</a:t>
            </a:r>
            <a:endParaRPr lang="en-US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941</TotalTime>
  <Words>1663</Words>
  <Application>Microsoft Office PowerPoint</Application>
  <PresentationFormat>On-screen Show (4:3)</PresentationFormat>
  <Paragraphs>158</Paragraphs>
  <Slides>26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Slide 1</vt:lpstr>
      <vt:lpstr>Financial Freedom is Recognizing and Rejecting False Financial Concepts (II Corinthians 10:5; Isaiah 55:8)</vt:lpstr>
      <vt:lpstr>Slide 3</vt:lpstr>
      <vt:lpstr>Slide 4</vt:lpstr>
      <vt:lpstr>Missing Wednesday Evening Bible Study on Financial Freedom</vt:lpstr>
      <vt:lpstr>“If there be among you a poor man, thou shalt not harden thine heart, nor shut thine hand from the poor brother. For the poor shall never cease out of the land: therefore I command thee, saying, Thou shalt open thine hand wide unto thy brother, to the poor, and to the needy, in the land.” (Deuteronomy 15:7, 11)</vt:lpstr>
      <vt:lpstr>“He that hath pity upon the poor lendeth unto the Lord; and that which he hath given will He pay him again…He that giveth unto the poor shall not lack: but he that hideth his eyes shall have many a curse.”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Ptr. Daniel White</dc:creator>
  <cp:lastModifiedBy>Ptr. Daniel White</cp:lastModifiedBy>
  <cp:revision>52</cp:revision>
  <dcterms:created xsi:type="dcterms:W3CDTF">2009-04-02T10:00:26Z</dcterms:created>
  <dcterms:modified xsi:type="dcterms:W3CDTF">2009-04-22T21:59:46Z</dcterms:modified>
</cp:coreProperties>
</file>