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1" r:id="rId12"/>
    <p:sldId id="274" r:id="rId13"/>
    <p:sldId id="266" r:id="rId14"/>
    <p:sldId id="267" r:id="rId15"/>
    <p:sldId id="268" r:id="rId16"/>
    <p:sldId id="269" r:id="rId17"/>
    <p:sldId id="272" r:id="rId18"/>
    <p:sldId id="273" r:id="rId19"/>
    <p:sldId id="270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50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53B306-3FF3-4D85-B934-0D4A5D43A6C4}" type="datetimeFigureOut">
              <a:rPr lang="en-US" smtClean="0"/>
              <a:pPr/>
              <a:t>5/27/2009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54FEF7-2498-440D-A392-47C170F438F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4FEF7-2498-440D-A392-47C170F438F1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4FEF7-2498-440D-A392-47C170F438F1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4FEF7-2498-440D-A392-47C170F438F1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4FEF7-2498-440D-A392-47C170F438F1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4FEF7-2498-440D-A392-47C170F438F1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4FEF7-2498-440D-A392-47C170F438F1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4FEF7-2498-440D-A392-47C170F438F1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4FEF7-2498-440D-A392-47C170F438F1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4FEF7-2498-440D-A392-47C170F438F1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4FEF7-2498-440D-A392-47C170F438F1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4FEF7-2498-440D-A392-47C170F438F1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4FEF7-2498-440D-A392-47C170F438F1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4FEF7-2498-440D-A392-47C170F438F1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4FEF7-2498-440D-A392-47C170F438F1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4FEF7-2498-440D-A392-47C170F438F1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4FEF7-2498-440D-A392-47C170F438F1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4FEF7-2498-440D-A392-47C170F438F1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4FEF7-2498-440D-A392-47C170F438F1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4FEF7-2498-440D-A392-47C170F438F1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70EA3-526D-47DB-90DD-2DE67138ACCD}" type="datetimeFigureOut">
              <a:rPr lang="en-US" smtClean="0"/>
              <a:pPr/>
              <a:t>5/27/2009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F2A2A-5636-4CDE-BBA1-F3B71D6B740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70EA3-526D-47DB-90DD-2DE67138ACCD}" type="datetimeFigureOut">
              <a:rPr lang="en-US" smtClean="0"/>
              <a:pPr/>
              <a:t>5/27/2009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F2A2A-5636-4CDE-BBA1-F3B71D6B740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70EA3-526D-47DB-90DD-2DE67138ACCD}" type="datetimeFigureOut">
              <a:rPr lang="en-US" smtClean="0"/>
              <a:pPr/>
              <a:t>5/27/2009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F2A2A-5636-4CDE-BBA1-F3B71D6B740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70EA3-526D-47DB-90DD-2DE67138ACCD}" type="datetimeFigureOut">
              <a:rPr lang="en-US" smtClean="0"/>
              <a:pPr/>
              <a:t>5/27/2009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F2A2A-5636-4CDE-BBA1-F3B71D6B740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70EA3-526D-47DB-90DD-2DE67138ACCD}" type="datetimeFigureOut">
              <a:rPr lang="en-US" smtClean="0"/>
              <a:pPr/>
              <a:t>5/27/2009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F2A2A-5636-4CDE-BBA1-F3B71D6B740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70EA3-526D-47DB-90DD-2DE67138ACCD}" type="datetimeFigureOut">
              <a:rPr lang="en-US" smtClean="0"/>
              <a:pPr/>
              <a:t>5/27/2009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F2A2A-5636-4CDE-BBA1-F3B71D6B740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70EA3-526D-47DB-90DD-2DE67138ACCD}" type="datetimeFigureOut">
              <a:rPr lang="en-US" smtClean="0"/>
              <a:pPr/>
              <a:t>5/27/2009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F2A2A-5636-4CDE-BBA1-F3B71D6B740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70EA3-526D-47DB-90DD-2DE67138ACCD}" type="datetimeFigureOut">
              <a:rPr lang="en-US" smtClean="0"/>
              <a:pPr/>
              <a:t>5/27/2009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F2A2A-5636-4CDE-BBA1-F3B71D6B740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70EA3-526D-47DB-90DD-2DE67138ACCD}" type="datetimeFigureOut">
              <a:rPr lang="en-US" smtClean="0"/>
              <a:pPr/>
              <a:t>5/27/2009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F2A2A-5636-4CDE-BBA1-F3B71D6B740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70EA3-526D-47DB-90DD-2DE67138ACCD}" type="datetimeFigureOut">
              <a:rPr lang="en-US" smtClean="0"/>
              <a:pPr/>
              <a:t>5/27/2009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F2A2A-5636-4CDE-BBA1-F3B71D6B740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70EA3-526D-47DB-90DD-2DE67138ACCD}" type="datetimeFigureOut">
              <a:rPr lang="en-US" smtClean="0"/>
              <a:pPr/>
              <a:t>5/27/2009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F2A2A-5636-4CDE-BBA1-F3B71D6B740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70EA3-526D-47DB-90DD-2DE67138ACCD}" type="datetimeFigureOut">
              <a:rPr lang="en-US" smtClean="0"/>
              <a:pPr/>
              <a:t>5/27/2009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F2A2A-5636-4CDE-BBA1-F3B71D6B740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13" Type="http://schemas.openxmlformats.org/officeDocument/2006/relationships/image" Target="../media/image30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11" Type="http://schemas.openxmlformats.org/officeDocument/2006/relationships/image" Target="../media/image28.jpe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2" descr="C:\Users\Ptr. Daniel White\Desktop\Prophecy pictures\prophecy pictures\riches materal pos. plesures, worldly\Stock-Market-History-DJI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025" y="0"/>
            <a:ext cx="9159025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533400" y="4343400"/>
            <a:ext cx="8305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“And ye shall know the truth and the truth shall make you free.” (John 8:32)</a:t>
            </a:r>
            <a:endParaRPr lang="en-US" sz="3600" i="1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667001"/>
            <a:ext cx="8610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What does it mean to be </a:t>
            </a:r>
          </a:p>
          <a:p>
            <a:pPr algn="ctr"/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financially  free?</a:t>
            </a:r>
          </a:p>
        </p:txBody>
      </p:sp>
      <p:sp>
        <p:nvSpPr>
          <p:cNvPr id="7" name="Rectangle 6"/>
          <p:cNvSpPr/>
          <p:nvPr/>
        </p:nvSpPr>
        <p:spPr>
          <a:xfrm>
            <a:off x="2286000" y="990600"/>
            <a:ext cx="45720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Financial Freedom</a:t>
            </a:r>
          </a:p>
          <a:p>
            <a:pPr algn="ctr"/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(Part 6)</a:t>
            </a: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How to Serve God Rather Than Money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Name the things in your life that you love the most – 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“Take now thy son, thine only son Isaac, whom thou lovest…”</a:t>
            </a:r>
            <a:endParaRPr lang="en-US" sz="3600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30" name="Picture 6" descr="c:\Users\Ptr. Daniel White\Desktop\Bible pictures\Bible pictures Old Testament\Abraham\Abraham w Isaac\Ab offers Isaac 1472-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3310601"/>
            <a:ext cx="2778125" cy="3547399"/>
          </a:xfrm>
          <a:prstGeom prst="rect">
            <a:avLst/>
          </a:prstGeom>
          <a:noFill/>
        </p:spPr>
      </p:pic>
      <p:pic>
        <p:nvPicPr>
          <p:cNvPr id="1031" name="Picture 7" descr="c:\Users\Ptr. Daniel White\Desktop\Bible pictures\Bible pictures Old Testament\Abraham\Abraham w Isaac\Abraham &amp; Isaac 68a-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81000" y="3352800"/>
            <a:ext cx="2590800" cy="35052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629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Start with the things you love the most –</a:t>
            </a:r>
            <a:endParaRPr lang="en-US" dirty="0" smtClean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Font typeface="Wingdings"/>
              <a:buChar char="Ø"/>
            </a:pP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Husband/Wife</a:t>
            </a:r>
          </a:p>
          <a:p>
            <a:pPr>
              <a:buFont typeface="Wingdings"/>
              <a:buChar char="Ø"/>
            </a:pP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Children</a:t>
            </a:r>
          </a:p>
          <a:p>
            <a:pPr>
              <a:buFont typeface="Wingdings"/>
              <a:buChar char="Ø"/>
            </a:pP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Parents</a:t>
            </a:r>
          </a:p>
          <a:p>
            <a:pPr>
              <a:buFont typeface="Wingdings"/>
              <a:buChar char="Ø"/>
            </a:pP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Sisters/Brothers</a:t>
            </a:r>
          </a:p>
          <a:p>
            <a:pPr>
              <a:buFont typeface="Wingdings"/>
              <a:buChar char="Ø"/>
            </a:pP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Home</a:t>
            </a:r>
          </a:p>
          <a:p>
            <a:pPr>
              <a:buFont typeface="Wingdings"/>
              <a:buChar char="Ø"/>
            </a:pP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Job</a:t>
            </a:r>
          </a:p>
          <a:p>
            <a:pPr>
              <a:buFont typeface="Wingdings"/>
              <a:buChar char="Ø"/>
            </a:pP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Freedom</a:t>
            </a:r>
          </a:p>
          <a:p>
            <a:pPr>
              <a:buFont typeface="Wingdings"/>
              <a:buChar char="Ø"/>
            </a:pP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Reputation</a:t>
            </a:r>
          </a:p>
          <a:p>
            <a:pPr>
              <a:buFont typeface="Wingdings"/>
              <a:buChar char="Ø"/>
            </a:pP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Influence</a:t>
            </a:r>
          </a:p>
          <a:p>
            <a:pPr>
              <a:buFont typeface="Wingdings"/>
              <a:buChar char="Ø"/>
            </a:pP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Friends/Boyfriend/Girlfriend</a:t>
            </a:r>
          </a:p>
          <a:p>
            <a:pPr>
              <a:buFont typeface="Wingdings"/>
              <a:buChar char="Ø"/>
            </a:pP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Possessions</a:t>
            </a:r>
          </a:p>
          <a:p>
            <a:pPr>
              <a:buFont typeface="Wingdings"/>
              <a:buChar char="Ø"/>
            </a:pP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Ability/Talents/Gifts</a:t>
            </a:r>
          </a:p>
          <a:p>
            <a:endParaRPr lang="en-US" dirty="0"/>
          </a:p>
        </p:txBody>
      </p:sp>
      <p:pic>
        <p:nvPicPr>
          <p:cNvPr id="2050" name="Picture 2" descr="c:\Users\Ptr. Daniel White\Desktop\Bible pictures\Bible pictures Old Testament\Abraham\Abraham w Isaac\Ab &amp; Is 52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1676400"/>
            <a:ext cx="2895600" cy="37734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4770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/>
              <a:buChar char="Ø"/>
            </a:pP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Appreciation</a:t>
            </a:r>
          </a:p>
          <a:p>
            <a:pPr>
              <a:buFont typeface="Wingdings"/>
              <a:buChar char="Ø"/>
            </a:pP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Acceptance</a:t>
            </a:r>
          </a:p>
          <a:p>
            <a:pPr>
              <a:buFont typeface="Wingdings"/>
              <a:buChar char="Ø"/>
            </a:pP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Forgiven </a:t>
            </a:r>
          </a:p>
          <a:p>
            <a:pPr>
              <a:buFont typeface="Wingdings"/>
              <a:buChar char="Ø"/>
            </a:pP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Privacy</a:t>
            </a:r>
          </a:p>
          <a:p>
            <a:pPr>
              <a:buFont typeface="Wingdings"/>
              <a:buChar char="Ø"/>
            </a:pP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Leisure</a:t>
            </a:r>
          </a:p>
          <a:p>
            <a:pPr>
              <a:buFont typeface="Wingdings"/>
              <a:buChar char="Ø"/>
            </a:pP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Success</a:t>
            </a:r>
            <a:endParaRPr lang="en-US" dirty="0" smtClean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Font typeface="Wingdings"/>
              <a:buChar char="Ø"/>
            </a:pP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Pleasure</a:t>
            </a:r>
          </a:p>
          <a:p>
            <a:pPr>
              <a:buFont typeface="Wingdings"/>
              <a:buChar char="Ø"/>
            </a:pP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Independence</a:t>
            </a:r>
          </a:p>
          <a:p>
            <a:pPr>
              <a:buFont typeface="Wingdings"/>
              <a:buChar char="Ø"/>
            </a:pP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Respect</a:t>
            </a:r>
          </a:p>
          <a:p>
            <a:pPr>
              <a:buFont typeface="Wingdings"/>
              <a:buChar char="Ø"/>
            </a:pP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Defend myself</a:t>
            </a:r>
          </a:p>
          <a:p>
            <a:pPr>
              <a:buFont typeface="Wingdings"/>
              <a:buChar char="Ø"/>
            </a:pP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Things</a:t>
            </a:r>
            <a:endParaRPr lang="en-US" dirty="0" smtClean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Font typeface="Wingdings"/>
              <a:buChar char="Ø"/>
            </a:pP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Good health</a:t>
            </a:r>
          </a:p>
          <a:p>
            <a:pPr>
              <a:buFont typeface="Wingdings"/>
              <a:buChar char="Ø"/>
            </a:pP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Money</a:t>
            </a:r>
          </a:p>
          <a:p>
            <a:pPr>
              <a:buFont typeface="Wingdings"/>
              <a:buChar char="Ø"/>
            </a:pP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Investments</a:t>
            </a:r>
          </a:p>
          <a:p>
            <a:pPr>
              <a:buNone/>
            </a:pPr>
            <a:endParaRPr lang="en-US" dirty="0" smtClean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endParaRPr lang="en-US" dirty="0" smtClean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endParaRPr lang="en-US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5122" name="Picture 2" descr="c:\Users\Ptr. Daniel White\Desktop\Bible pictures\Bible pictures Old Testament\Abraham\Abraham w Isaac\Abraham &amp; Isaac 1208OT-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1000" y="457200"/>
            <a:ext cx="4043363" cy="58595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2" dur="1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Present them completely to God by laying them on the altar –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“Offer him there for a burnt-offering upon one of the mountains which I will tell thee of…”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Die to them in your emotions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“And Abraham stretched forth his hand, and took the knife to slay his son…”</a:t>
            </a:r>
          </a:p>
          <a:p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6147" name="Picture 3" descr="c:\Users\Ptr. Daniel White\Desktop\Bible pictures\Bible pictures Old Testament\Abraham\Abraham w Isaac\Ab &amp; Is w wood 1133-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533400" y="4114800"/>
            <a:ext cx="2480351" cy="2743200"/>
          </a:xfrm>
          <a:prstGeom prst="rect">
            <a:avLst/>
          </a:prstGeom>
          <a:noFill/>
        </p:spPr>
      </p:pic>
      <p:pic>
        <p:nvPicPr>
          <p:cNvPr id="6149" name="Picture 5" descr="c:\Users\Ptr. Daniel White\Desktop\Bible pictures\Bible pictures Old Testament\Abraham\Abraham w Isaac\Ab&amp;Isaac&amp;Angel 1199-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5200" y="3505200"/>
            <a:ext cx="2407497" cy="3352800"/>
          </a:xfrm>
          <a:prstGeom prst="rect">
            <a:avLst/>
          </a:prstGeom>
          <a:noFill/>
        </p:spPr>
      </p:pic>
      <p:pic>
        <p:nvPicPr>
          <p:cNvPr id="6150" name="Picture 6" descr="c:\Users\Ptr. Daniel White\Desktop\Bible pictures\Bible pictures Old Testament\Abraham\Abraham w Isaac\abram_and_isaac_after_the_offerin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6330716" y="3962400"/>
            <a:ext cx="2356084" cy="2895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858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Expect God to do wonderful things with the things that you give back to Him –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“Because thou hast not withheld thy son…I will bless thee.”</a:t>
            </a:r>
          </a:p>
          <a:p>
            <a:pPr>
              <a:buNone/>
            </a:pP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“Now unto Him that is able to do exceeding abundantly above all that we could ask or think…”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Give God your marriage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Give God your family/children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Give God your home and possessions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Give God your friendships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Give God your talents and gifts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Give God your health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Give God your reputation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Give God your future</a:t>
            </a:r>
          </a:p>
          <a:p>
            <a:pPr>
              <a:buNone/>
            </a:pPr>
            <a:endParaRPr lang="en-US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65914" y="3048000"/>
            <a:ext cx="2178061" cy="3604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Picture Yourself Kneeling 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Before God’s Altar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7170" name="Picture 2" descr="c:\Users\Ptr. Daniel White\Desktop\Bible pictures\Bible pictures Old Testament\Tabernacle &amp; furniture\Brazen altar\Altar 58-1177-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676400"/>
            <a:ext cx="3505200" cy="3200400"/>
          </a:xfrm>
          <a:prstGeom prst="rect">
            <a:avLst/>
          </a:prstGeom>
          <a:noFill/>
        </p:spPr>
      </p:pic>
      <p:pic>
        <p:nvPicPr>
          <p:cNvPr id="7171" name="Picture 3" descr="C:\Users\Ptr. Daniel White\Desktop\Bible pictures\Praying\scan0001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4800600" y="3429000"/>
            <a:ext cx="3389312" cy="320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Picture Yourself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aying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very Thing You Love on the Altar 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2" descr="c:\Users\Ptr. Daniel White\Desktop\Bible pictures\Bible pictures Old Testament\Tabernacle &amp; furniture\Brazen altar\Altar 58-1177-b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4181354"/>
            <a:ext cx="2819400" cy="2676646"/>
          </a:xfrm>
          <a:prstGeom prst="rect">
            <a:avLst/>
          </a:prstGeom>
          <a:noFill/>
        </p:spPr>
      </p:pic>
      <p:pic>
        <p:nvPicPr>
          <p:cNvPr id="8194" name="Picture 2" descr="C:\Users\Ptr. Daniel White\Desktop\Bible pictures\riches materal pos. plesures, worldly\1 Dad's Pix (6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3276600"/>
            <a:ext cx="1710267" cy="1282700"/>
          </a:xfrm>
          <a:prstGeom prst="rect">
            <a:avLst/>
          </a:prstGeom>
          <a:noFill/>
        </p:spPr>
      </p:pic>
      <p:pic>
        <p:nvPicPr>
          <p:cNvPr id="8195" name="Picture 3" descr="C:\Users\Ptr. Daniel White\Desktop\Bible pictures\riches materal pos. plesures, worldly\15smoking.span.jpg"/>
          <p:cNvPicPr>
            <a:picLocks noChangeAspect="1" noChangeArrowheads="1"/>
          </p:cNvPicPr>
          <p:nvPr/>
        </p:nvPicPr>
        <p:blipFill>
          <a:blip r:embed="rId5" cstate="print"/>
          <a:srcRect t="1111" r="34181"/>
          <a:stretch>
            <a:fillRect/>
          </a:stretch>
        </p:blipFill>
        <p:spPr bwMode="auto">
          <a:xfrm>
            <a:off x="2514600" y="1447800"/>
            <a:ext cx="1459476" cy="1238849"/>
          </a:xfrm>
          <a:prstGeom prst="rect">
            <a:avLst/>
          </a:prstGeom>
          <a:noFill/>
        </p:spPr>
      </p:pic>
      <p:pic>
        <p:nvPicPr>
          <p:cNvPr id="8196" name="Picture 4" descr="C:\Users\Ptr. Daniel White\Desktop\Bible pictures\riches materal pos. plesures, worldly\1 Dad's Pix (62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19200" y="4800600"/>
            <a:ext cx="1789113" cy="1095375"/>
          </a:xfrm>
          <a:prstGeom prst="rect">
            <a:avLst/>
          </a:prstGeom>
          <a:noFill/>
        </p:spPr>
      </p:pic>
      <p:pic>
        <p:nvPicPr>
          <p:cNvPr id="8198" name="Picture 6" descr="C:\Users\Ptr. Daniel White\Desktop\Bible pictures\riches materal pos. plesures, worldly\42-1798384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19800" y="1447800"/>
            <a:ext cx="1219200" cy="1219200"/>
          </a:xfrm>
          <a:prstGeom prst="rect">
            <a:avLst/>
          </a:prstGeom>
          <a:noFill/>
        </p:spPr>
      </p:pic>
      <p:pic>
        <p:nvPicPr>
          <p:cNvPr id="8199" name="Picture 7" descr="C:\Users\Ptr. Daniel White\Desktop\Bible pictures\riches materal pos. plesures, worldly\71014_MoneyHappiness_vl-vertical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95800" y="1905000"/>
            <a:ext cx="1347537" cy="1600200"/>
          </a:xfrm>
          <a:prstGeom prst="rect">
            <a:avLst/>
          </a:prstGeom>
          <a:noFill/>
        </p:spPr>
      </p:pic>
      <p:pic>
        <p:nvPicPr>
          <p:cNvPr id="8200" name="Picture 8" descr="C:\Users\Ptr. Daniel White\Desktop\Bible pictures\riches materal pos. plesures, worldly\lovers2cat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48400" y="2971800"/>
            <a:ext cx="1828800" cy="1295400"/>
          </a:xfrm>
          <a:prstGeom prst="rect">
            <a:avLst/>
          </a:prstGeom>
          <a:noFill/>
        </p:spPr>
      </p:pic>
      <p:pic>
        <p:nvPicPr>
          <p:cNvPr id="8201" name="Picture 9" descr="C:\Users\Ptr. Daniel White\Desktop\Bible pictures\riches materal pos. plesures, worldly\Vatican being a center of business and commerce 2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09600" y="1219200"/>
            <a:ext cx="1447800" cy="1602369"/>
          </a:xfrm>
          <a:prstGeom prst="rect">
            <a:avLst/>
          </a:prstGeom>
          <a:noFill/>
        </p:spPr>
      </p:pic>
      <p:pic>
        <p:nvPicPr>
          <p:cNvPr id="8203" name="Picture 11" descr="C:\Users\Ptr. Daniel White\Desktop\Bible pictures\Courtship\b156265816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971800" y="2895600"/>
            <a:ext cx="1179513" cy="1179513"/>
          </a:xfrm>
          <a:prstGeom prst="rect">
            <a:avLst/>
          </a:prstGeom>
          <a:noFill/>
        </p:spPr>
      </p:pic>
      <p:pic>
        <p:nvPicPr>
          <p:cNvPr id="8205" name="Picture 1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362904" y="1295400"/>
            <a:ext cx="162807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206" name="Picture 14" descr="C:\Users\Ptr. Daniel White\Desktop\Bible pictures\Courtship\teens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553200" y="4572000"/>
            <a:ext cx="2011363" cy="20113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What Does it Mean to Transfer Ownership to God?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Every decision as to how my money will be earned or used will be based on Scriptural principles.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must view myself as a steward rather than an owner.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God has the right to use those funds as He sees fit.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will give an account as to how I managed all the funds that God entrusted to me.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"/>
            <a:ext cx="8229600" cy="6477000"/>
          </a:xfrm>
        </p:spPr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will entrust to God even my most cherished possessions.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will die to the emotional attachments that I have to my possessions.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have purposed from this time on to serve God rather than money!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098" name="Picture 2" descr="c:\Users\Ptr. Daniel White\Desktop\Bible pictures\Bible pictures Old Testament\Abraham\Abraham cov w God\abraham_and_alta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2895600"/>
            <a:ext cx="3543300" cy="3962400"/>
          </a:xfrm>
          <a:prstGeom prst="rect">
            <a:avLst/>
          </a:prstGeom>
          <a:noFill/>
        </p:spPr>
      </p:pic>
      <p:pic>
        <p:nvPicPr>
          <p:cNvPr id="4099" name="Picture 3" descr="c:\Users\Ptr. Daniel White\Desktop\Bible pictures\riches materal pos. plesures, worldly\Blue_Mone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3810000"/>
            <a:ext cx="1737538" cy="14049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Make a Personal Commitment to Serve God Rather than Money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8006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“I choose today to die to self. I now give the ownership and rights to all money, possessions, relationships, and time to God. I purpose that the principles of His Word will now be my final authority for earning and managing whatever God entrusts to me.”</a:t>
            </a:r>
            <a:endParaRPr lang="en-US" sz="4000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Review:</a:t>
            </a: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8600" y="609600"/>
            <a:ext cx="10058400" cy="65532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Biblical principles of Stewardship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What the Bible teaches about borrowing 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sting of interest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Establishing scriptural convictions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Developing a giving spirit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What it means to be financially free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evidence of financial bondage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God’s purpose for money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Reasons for lack of funds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Loaning money/Co-signing 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Bankruptcy 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Identifying and rejecting false financial concepts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God’s way vs. Man’s way to financial success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Recognizing God’s financial reproofs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Importance of living on a budget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2050" name="Picture 2" descr="C:\Users\Ptr. Daniel White\Desktop\Bible pictures\bibles and book of life\Bible MSS\ML_Bib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0800" y="0"/>
            <a:ext cx="2743200" cy="2057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2" dur="1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7" dur="1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152400"/>
            <a:ext cx="8229600" cy="990600"/>
          </a:xfrm>
        </p:spPr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Personal Commitments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28600" y="1143000"/>
            <a:ext cx="8915400" cy="5715000"/>
          </a:xfrm>
        </p:spPr>
        <p:txBody>
          <a:bodyPr>
            <a:normAutofit fontScale="92500"/>
          </a:bodyPr>
          <a:lstStyle/>
          <a:p>
            <a:pPr>
              <a:buFont typeface="Arial" charset="0"/>
              <a:buChar char="•"/>
            </a:pP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“I will purpose to work towards gaining and maintaining financial freedom according to Biblical principles.”</a:t>
            </a:r>
          </a:p>
          <a:p>
            <a:pPr>
              <a:buFont typeface="Arial" charset="0"/>
              <a:buChar char="•"/>
            </a:pP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“I hereby acknowledge that any funds that I have or will receive are from God’s hand and must be earned and managed according to the principles of His Word.”</a:t>
            </a:r>
          </a:p>
          <a:p>
            <a:pPr>
              <a:buFont typeface="Arial" charset="0"/>
              <a:buChar char="•"/>
            </a:pP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“I accept full responsibility for the financial problems and pressures that I am facing. I realize that many of these are God’s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reproof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for violating His financial principles. I will learn the reason for these reproofs and take the proper Scriptural steps to resolve them.”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1026" name="Picture 2" descr="C:\Users\Ptr. Daniel White\Desktop\Bible pictures\Praying\Praying 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835900" y="0"/>
            <a:ext cx="1308100" cy="160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8423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Financial Freedom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“Making the Choice to Serve God </a:t>
            </a:r>
            <a:r>
              <a:rPr lang="en-US" sz="40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ather than Money”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Matthew 6:24</a:t>
            </a:r>
          </a:p>
          <a:p>
            <a:pPr>
              <a:buNone/>
            </a:pPr>
            <a:endParaRPr lang="en-US" i="1" dirty="0" smtClean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Timothy 6:10</a:t>
            </a:r>
          </a:p>
          <a:p>
            <a:pPr>
              <a:buNone/>
            </a:pP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4343400"/>
            <a:ext cx="1428750" cy="2323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 descr="C:\Users\Ptr. Daniel White\Desktop\Bible pictures\riches materal pos. plesures, worldly\gree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29400" y="1905000"/>
            <a:ext cx="2209800" cy="1981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7" name="Picture 5" descr="C:\Users\Ptr. Daniel White\Desktop\Bible pictures\Jesus\God Reaching Out To U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81400" y="2133600"/>
            <a:ext cx="2190750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4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Personal Evaluation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“But let a man examine himself…”</a:t>
            </a:r>
            <a:endParaRPr lang="en-US" sz="4000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5257800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you need an item,                                      is is your first thought to buy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                           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it or to pray for it?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Would you consider a person                successful if he were not wealthy?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 you expect money to give peace of mind, security, influence, or happiness?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 you find more excitement in getting money than in giving money?</a:t>
            </a:r>
          </a:p>
          <a:p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 l="-10891" b="50883"/>
          <a:stretch>
            <a:fillRect/>
          </a:stretch>
        </p:blipFill>
        <p:spPr bwMode="auto">
          <a:xfrm flipH="1">
            <a:off x="6705600" y="1466850"/>
            <a:ext cx="2438400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629400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 you allow the cares of this world to choke out a daily time in God’s Word?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Have you ever compromised a Biblical conviction or standard in order not to lose a job or for financial gain?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 the past few years, have you ever sacrificed a relationship because of arguments over money?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Are you content with your present salary?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Are you content with the things you have?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 you look forward to retirement more than the return of Christ?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04800"/>
            <a:ext cx="8991600" cy="6781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 you still carry bitterness towards some one who has caused you financial loss?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you are with your friends, what do you talk about? 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 you talk more about financial matters than about spiritual matters?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 you pray before every meal, even when non-Christians, business associates or clients are present?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 you have convictions against selling such things as liquor, cigarettes, pornography etc?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 you spend more time reading the business news than the Word of God?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Would you choose to work on the Lord’s Day rather than attend Church?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477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Are you more concerned about giving your children a financial heritage than a Godly heritage?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Would your family say that your job is more important to you than the Lord and your Church.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 you have a secret desire to be rich?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 you play the Lotto or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ngage in other forms of gambling?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 you sacrificially give large sums of money to the Lord’s work?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 you tend to limit your friendship to those who are popular, wealthy or influential?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Have you ever dedicated all of your money and possessions to God?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Ptr. Daniel White\Desktop\Bible pictures\Bible pictures Old Testament\Abraham\Abraham w Isaac\Abraham offers Isaac 146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0"/>
            <a:ext cx="3962400" cy="4038600"/>
          </a:xfrm>
          <a:prstGeom prst="rect">
            <a:avLst/>
          </a:prstGeom>
          <a:noFill/>
          <a:effectLst>
            <a:reflection blurRad="6350" stA="50000" endA="295" endPos="92000" dist="101600" dir="5400000" sy="-100000" algn="bl" rotWithShape="0"/>
          </a:effectLst>
        </p:spPr>
      </p:pic>
      <p:pic>
        <p:nvPicPr>
          <p:cNvPr id="5123" name="Picture 3" descr="C:\Users\Ptr. Daniel White\Desktop\Bible pictures\Praying\Prayer\Altar prayin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43200" y="4038600"/>
            <a:ext cx="2362200" cy="2202144"/>
          </a:xfrm>
          <a:prstGeom prst="rect">
            <a:avLst/>
          </a:prstGeom>
          <a:noFill/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8600" y="152400"/>
            <a:ext cx="5105400" cy="914400"/>
          </a:xfrm>
        </p:spPr>
        <p:txBody>
          <a:bodyPr>
            <a:noAutofit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Money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Time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Friendships/Relationships</a:t>
            </a:r>
          </a:p>
          <a:p>
            <a:pPr>
              <a:buFont typeface="Arial" charset="0"/>
              <a:buChar char="•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Possessions</a:t>
            </a:r>
          </a:p>
          <a:p>
            <a:pPr>
              <a:buFont typeface="Arial" charset="0"/>
              <a:buChar char="•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Health</a:t>
            </a:r>
          </a:p>
          <a:p>
            <a:pPr>
              <a:buFont typeface="Arial" charset="0"/>
              <a:buChar char="•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Reputation</a:t>
            </a:r>
          </a:p>
          <a:p>
            <a:pPr>
              <a:buFont typeface="Arial" charset="0"/>
              <a:buChar char="•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Position</a:t>
            </a:r>
          </a:p>
          <a:p>
            <a:pPr>
              <a:buFont typeface="Arial" charset="0"/>
              <a:buChar char="•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Influence</a:t>
            </a:r>
          </a:p>
          <a:p>
            <a:pPr>
              <a:buFont typeface="Arial" charset="0"/>
              <a:buChar char="•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Control</a:t>
            </a:r>
          </a:p>
          <a:p>
            <a:pPr>
              <a:buFont typeface="Arial" charset="0"/>
              <a:buChar char="•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Etc.</a:t>
            </a:r>
          </a:p>
          <a:p>
            <a:pPr>
              <a:buFont typeface="Arial" charset="0"/>
              <a:buChar char="•"/>
            </a:pPr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3137</TotalTime>
  <Words>1000</Words>
  <Application>Microsoft Office PowerPoint</Application>
  <PresentationFormat>On-screen Show (4:3)</PresentationFormat>
  <Paragraphs>137</Paragraphs>
  <Slides>19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Slide 1</vt:lpstr>
      <vt:lpstr> Review:</vt:lpstr>
      <vt:lpstr>Personal Commitments</vt:lpstr>
      <vt:lpstr>Financial Freedom “Making the Choice to Serve God Rather than Money”</vt:lpstr>
      <vt:lpstr>Personal Evaluation “But let a man examine himself…”</vt:lpstr>
      <vt:lpstr>Slide 6</vt:lpstr>
      <vt:lpstr>Slide 7</vt:lpstr>
      <vt:lpstr>Slide 8</vt:lpstr>
      <vt:lpstr>Slide 9</vt:lpstr>
      <vt:lpstr>How to Serve God Rather Than Money</vt:lpstr>
      <vt:lpstr>Slide 11</vt:lpstr>
      <vt:lpstr>Slide 12</vt:lpstr>
      <vt:lpstr>Slide 13</vt:lpstr>
      <vt:lpstr>Slide 14</vt:lpstr>
      <vt:lpstr>Picture Yourself Kneeling  Before God’s Altar</vt:lpstr>
      <vt:lpstr>Picture Yourself Laying Every Thing You Love on the Altar </vt:lpstr>
      <vt:lpstr>What Does it Mean to Transfer Ownership to God?</vt:lpstr>
      <vt:lpstr>Slide 18</vt:lpstr>
      <vt:lpstr>Make a Personal Commitment to Serve God Rather than Money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Ptr. Daniel White</dc:creator>
  <cp:lastModifiedBy>Ptr. Daniel White</cp:lastModifiedBy>
  <cp:revision>35</cp:revision>
  <dcterms:created xsi:type="dcterms:W3CDTF">2009-04-29T10:53:36Z</dcterms:created>
  <dcterms:modified xsi:type="dcterms:W3CDTF">2009-05-27T20:58:51Z</dcterms:modified>
</cp:coreProperties>
</file>