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9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E0C20-0E66-4DE5-820F-12157A55F2A9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33E903-CFE6-4D26-A09B-8B3A67C08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33E903-CFE6-4D26-A09B-8B3A67C080D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5BFBE-4E49-473B-885F-22A36BDA98AB}" type="datetimeFigureOut">
              <a:rPr lang="en-US" smtClean="0"/>
              <a:pPr/>
              <a:t>6/24/2009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E6B46-F862-43FD-8509-843B13DE716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:\Users\Ptr. Daniel White\Desktop\Prophecy pictures\prophecy pictures\riches materal pos. plesures, worldly\Stock-Market-History-DJ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9025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81000" y="4495800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“And ye shall know the truth and the truth shall make you free.” (John 8:32)</a:t>
            </a:r>
            <a:endParaRPr lang="en-US" sz="3600" i="1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2743201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What does it mean to be </a:t>
            </a:r>
          </a:p>
          <a:p>
            <a:pPr algn="ctr"/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financially  free?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990601"/>
            <a:ext cx="754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Financial Freedom</a:t>
            </a:r>
          </a:p>
          <a:p>
            <a:pPr algn="ctr"/>
            <a:r>
              <a:rPr lang="en-US" sz="40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(Part 8)</a:t>
            </a:r>
            <a:endParaRPr lang="en-US" sz="40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600200"/>
            <a:ext cx="8839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Biblical principles of Stewardship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What the Bible teaches about  borrowing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The sting of interest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Establishing scriptural convictions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3600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Developing a giving spirit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What it means to be financially free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The evidence of financial bondage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God’s purpose for money</a:t>
            </a:r>
          </a:p>
          <a:p>
            <a:pPr>
              <a:buFont typeface="Arial" charset="0"/>
              <a:buChar char="•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Reasons for lack of funds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" y="304800"/>
            <a:ext cx="47266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Review: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3352800" cy="1453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04799"/>
            <a:ext cx="9144000" cy="8279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Loaning money/Co-signing </a:t>
            </a:r>
          </a:p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Bankruptcy </a:t>
            </a:r>
          </a:p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Identifying </a:t>
            </a: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false </a:t>
            </a: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financial concepts  </a:t>
            </a:r>
            <a:endParaRPr lang="en-US" sz="3800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God’s </a:t>
            </a: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way vs. Man’s way to financial </a:t>
            </a: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success</a:t>
            </a:r>
            <a:endParaRPr lang="en-US" sz="3800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Recognizing God’s financial reproofs</a:t>
            </a:r>
          </a:p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Importance of living on a budget</a:t>
            </a:r>
          </a:p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Making a choice to serve God rather than </a:t>
            </a:r>
          </a:p>
          <a:p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money or material possessions</a:t>
            </a:r>
          </a:p>
          <a:p>
            <a:pPr>
              <a:buFont typeface="Arial" charset="0"/>
              <a:buChar char="•"/>
            </a:pP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Establishing the tithe as a weekly reminder  </a:t>
            </a:r>
          </a:p>
          <a:p>
            <a:r>
              <a:rPr lang="en-US" sz="3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that everything we have belongs to God</a:t>
            </a:r>
          </a:p>
          <a:p>
            <a:r>
              <a:rPr lang="en-US" sz="3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</a:t>
            </a:r>
          </a:p>
          <a:p>
            <a:pPr>
              <a:buFont typeface="Arial" charset="0"/>
              <a:buChar char="•"/>
            </a:pPr>
            <a:endParaRPr lang="en-US" sz="3800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endParaRPr lang="en-US" sz="3800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endParaRPr lang="en-US" sz="3800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0"/>
            <a:ext cx="8839200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“I will purpose to work towards gaining and maintaining financial freedom according to Biblical principles.”</a:t>
            </a:r>
          </a:p>
          <a:p>
            <a:endParaRPr lang="en-US" sz="4400" i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44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“I hereby acknowledge that any funds that I have or will receive are from God’s hand and must be earned and managed according to the principles of His Word.”</a:t>
            </a:r>
          </a:p>
          <a:p>
            <a:endParaRPr lang="en-US" sz="4400" i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304800"/>
            <a:ext cx="8915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“I accept full responsibility for the financial problems and pressures that I am facing. I realize that many of these are God’s reproof for violating His financial principles. I will learn the reason for these reproofs and take the proper Scriptural steps to resolve them.”</a:t>
            </a:r>
            <a:endParaRPr lang="en-US" sz="4000" dirty="0"/>
          </a:p>
        </p:txBody>
      </p:sp>
      <p:sp>
        <p:nvSpPr>
          <p:cNvPr id="3" name="Rectangle 2"/>
          <p:cNvSpPr/>
          <p:nvPr/>
        </p:nvSpPr>
        <p:spPr>
          <a:xfrm>
            <a:off x="228600" y="4953000"/>
            <a:ext cx="8763000" cy="201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</a:t>
            </a:r>
            <a:r>
              <a:rPr lang="en-US" sz="40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From this point on I will purpose to faithfully pay my tithe to my local Church.”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Ten Principles of Giving</a:t>
            </a:r>
            <a:endParaRPr lang="en-US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Giving is investing with God –</a:t>
            </a:r>
          </a:p>
          <a:p>
            <a:pPr marL="514350" indent="-514350">
              <a:buNone/>
            </a:pPr>
            <a:r>
              <a:rPr lang="en-US" sz="36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“Give and it shall be given unto you; good measure, pressed down, and shaken together, and running over, shall men give into your bosom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(the fold in a garment used as a pocket).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For with the same measure that ye mete withal it shall be measured to you again.” </a:t>
            </a:r>
          </a:p>
          <a:p>
            <a:pPr marL="514350" indent="-514350">
              <a:buNone/>
            </a:pPr>
            <a:r>
              <a:rPr lang="en-US" sz="36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 (Luke 6:38)</a:t>
            </a:r>
          </a:p>
          <a:p>
            <a:pPr marL="514350" indent="-514350"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tr. Daniel White\Desktop\Bible pictures\Jesus\GOD\God 1208OT-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6910" y="0"/>
            <a:ext cx="501209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3228330"/>
            <a:ext cx="4953000" cy="3629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3657600"/>
            <a:ext cx="318135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2667000"/>
            <a:ext cx="3455988" cy="2667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6477000"/>
          </a:xfrm>
        </p:spPr>
        <p:txBody>
          <a:bodyPr>
            <a:normAutofit/>
          </a:bodyPr>
          <a:lstStyle/>
          <a:p>
            <a:r>
              <a:rPr lang="en-US" sz="40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Matthew 6:19-31</a:t>
            </a:r>
          </a:p>
          <a:p>
            <a:endParaRPr lang="en-US" sz="40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None/>
            </a:pPr>
            <a:endParaRPr lang="en-US" sz="4000" i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40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Matthew 19:16-21</a:t>
            </a:r>
          </a:p>
          <a:p>
            <a:endParaRPr lang="en-US" sz="40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None/>
            </a:pPr>
            <a:endParaRPr lang="en-US" sz="4000" i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40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II Corinthians 9:6-11</a:t>
            </a:r>
          </a:p>
          <a:p>
            <a:endParaRPr lang="en-US" sz="40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None/>
            </a:pPr>
            <a:endParaRPr lang="en-US" sz="40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1028" name="Picture 4" descr="C:\Users\Ptr. Daniel White\Desktop\Bible pictures\bibles and book of life\scan0003.jpg"/>
          <p:cNvPicPr>
            <a:picLocks noChangeAspect="1" noChangeArrowheads="1"/>
          </p:cNvPicPr>
          <p:nvPr/>
        </p:nvPicPr>
        <p:blipFill>
          <a:blip r:embed="rId3" cstate="print"/>
          <a:srcRect t="-344" r="42192" b="3059"/>
          <a:stretch>
            <a:fillRect/>
          </a:stretch>
        </p:blipFill>
        <p:spPr bwMode="auto">
          <a:xfrm>
            <a:off x="4953000" y="0"/>
            <a:ext cx="2667000" cy="2845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Ptr. Daniel White\Desktop\Bible pictures\Jesus\06 MINISTRY\Jesus w Rich Ruler\great_riches_or_Christ_rich_young_rul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1752600"/>
            <a:ext cx="2793240" cy="3406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Ptr. Daniel White\Desktop\Bible pictures\bibles and book of life\scan0050.jpg"/>
          <p:cNvPicPr>
            <a:picLocks noChangeAspect="1" noChangeArrowheads="1"/>
          </p:cNvPicPr>
          <p:nvPr/>
        </p:nvPicPr>
        <p:blipFill>
          <a:blip r:embed="rId5" cstate="print">
            <a:lum bright="-20000"/>
          </a:blip>
          <a:srcRect b="13193"/>
          <a:stretch>
            <a:fillRect/>
          </a:stretch>
        </p:blipFill>
        <p:spPr bwMode="auto">
          <a:xfrm>
            <a:off x="5181600" y="3956539"/>
            <a:ext cx="2514600" cy="29014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228600"/>
            <a:ext cx="8915400" cy="5897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2. Giving is to be sacrificial –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Mark 12:41-44</a:t>
            </a:r>
            <a:endParaRPr lang="en-US" sz="3600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None/>
            </a:pP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                     </a:t>
            </a:r>
          </a:p>
          <a:p>
            <a:pPr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3074" name="Picture 2" descr="c:\Users\Ptr. Daniel White\Desktop\Bible pictures\Jesus\06 MINISTRY\Widow's Mite\The Widows mite 1168-111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1905000" y="1066800"/>
            <a:ext cx="4876800" cy="55383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324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 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“But to do good and to communicate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(share)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forget not: for with such sacrifices God is well pleased.” (Hebrews 13:16)</a:t>
            </a:r>
            <a:endParaRPr lang="en-US" sz="36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667000"/>
            <a:ext cx="4060607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2514600"/>
            <a:ext cx="3962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Ptr. Daniel White\Desktop\Bible pictures\Bible pictures Old Testament\Gideon\Gideon rebuilds altar C-9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04800" y="2151636"/>
            <a:ext cx="4495800" cy="4706364"/>
          </a:xfrm>
          <a:prstGeom prst="rect">
            <a:avLst/>
          </a:prstGeom>
          <a:noFill/>
        </p:spPr>
      </p:pic>
      <p:pic>
        <p:nvPicPr>
          <p:cNvPr id="1026" name="Picture 2" descr="C:\Users\Ptr. Daniel White\Desktop\Bible pictures\riches materal pos. plesures, worldly\1 Dad's Pix (60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7400" y="2971800"/>
            <a:ext cx="1997075" cy="15973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5105400" cy="6553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“But I have all, and abound: I am full, having received of </a:t>
            </a:r>
            <a:r>
              <a:rPr lang="en-US" sz="3600" i="1" dirty="0" err="1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Epaphroditus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the things which were sent from you, an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odor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of a sweet smell, a sacrifice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acceptable, well-pleasing to God. But my God shall supply all of your need…”        (Philippians 4:18-19)</a:t>
            </a:r>
            <a:endParaRPr lang="en-US" sz="36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5123" name="Picture 3" descr="c:\Users\Ptr. Daniel White\Desktop\Bible pictures\Bible pictures Old Testament\Tabernacle &amp; furniture\Incense Altar\Altar of incense 1358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533400"/>
            <a:ext cx="4038600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66294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3. Giving is not a matter of what you have . It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 is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 matter of how much you have left over after you give –</a:t>
            </a:r>
          </a:p>
          <a:p>
            <a:pPr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None/>
            </a:pP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“For all they did</a:t>
            </a:r>
          </a:p>
          <a:p>
            <a:pPr>
              <a:buNone/>
            </a:pPr>
            <a:r>
              <a:rPr lang="en-US" sz="36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ast in of their</a:t>
            </a:r>
          </a:p>
          <a:p>
            <a:pPr>
              <a:buNone/>
            </a:pPr>
            <a:r>
              <a:rPr lang="en-US" sz="36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bundance; but</a:t>
            </a:r>
          </a:p>
          <a:p>
            <a:pPr>
              <a:buNone/>
            </a:pPr>
            <a:r>
              <a:rPr lang="en-US" sz="36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he of her want did</a:t>
            </a:r>
          </a:p>
          <a:p>
            <a:pPr>
              <a:buNone/>
            </a:pPr>
            <a:r>
              <a:rPr lang="en-US" sz="36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ast in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all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that she</a:t>
            </a:r>
          </a:p>
          <a:p>
            <a:pPr>
              <a:buNone/>
            </a:pPr>
            <a:r>
              <a:rPr lang="en-US" sz="36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h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ad,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even all her</a:t>
            </a:r>
          </a:p>
          <a:p>
            <a:pPr>
              <a:buNone/>
            </a:pPr>
            <a:r>
              <a:rPr lang="en-US" sz="3600" i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l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iving…”</a:t>
            </a:r>
            <a:endParaRPr lang="en-US" sz="3600" i="1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6146" name="Picture 2" descr="c:\Users\Ptr. Daniel White\Desktop\Bible pictures\Jesus\06 MINISTRY\Widow's Mite\Widows mite 1038-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447800"/>
            <a:ext cx="3884084" cy="5202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tr. Daniel White\Desktop\Bible pictures\Bible pictures New Testament\PAUL\Preaching &amp; teaching\Paul with ppl giving $ C-6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0"/>
            <a:ext cx="604157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8600"/>
            <a:ext cx="8229600" cy="6400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5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II Corinthians 8:1-5</a:t>
            </a:r>
            <a:endParaRPr lang="en-US" sz="5400" b="1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458200" cy="6248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39700">
                    <a:schemeClr val="bg1">
                      <a:alpha val="40000"/>
                    </a:schemeClr>
                  </a:glow>
                </a:effectLst>
              </a:rPr>
              <a:t>4. Giving affects spiritual/eternal riches – </a:t>
            </a:r>
            <a:r>
              <a:rPr lang="en-US" sz="3600" i="1" dirty="0" smtClean="0">
                <a:effectLst>
                  <a:glow rad="139700">
                    <a:schemeClr val="bg1">
                      <a:alpha val="40000"/>
                    </a:schemeClr>
                  </a:glow>
                </a:effectLst>
              </a:rPr>
              <a:t>Luke 16:10-12</a:t>
            </a:r>
          </a:p>
          <a:p>
            <a:pPr>
              <a:buNone/>
            </a:pPr>
            <a:endParaRPr lang="en-US" sz="3600" i="1" dirty="0">
              <a:effectLst>
                <a:glow rad="139700">
                  <a:schemeClr val="bg1">
                    <a:alpha val="40000"/>
                  </a:schemeClr>
                </a:glow>
              </a:effectLst>
            </a:endParaRPr>
          </a:p>
          <a:p>
            <a:pPr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</a:rPr>
              <a:t>   “If one’s pocketbook is not at God’s disposal, one’s heart is probably not surrendered to God, either.”</a:t>
            </a:r>
          </a:p>
          <a:p>
            <a:pPr>
              <a:buNone/>
            </a:pPr>
            <a:endParaRPr lang="en-US" sz="3600" i="1" dirty="0">
              <a:effectLst>
                <a:glow rad="139700">
                  <a:schemeClr val="bg1">
                    <a:alpha val="40000"/>
                  </a:schemeClr>
                </a:glow>
              </a:effectLst>
            </a:endParaRPr>
          </a:p>
          <a:p>
            <a:pPr>
              <a:buNone/>
            </a:pPr>
            <a:endParaRPr lang="en-US" sz="3600" i="1" dirty="0">
              <a:effectLst>
                <a:glow rad="139700">
                  <a:schemeClr val="bg1">
                    <a:alpha val="40000"/>
                  </a:schemeClr>
                </a:glo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3657600"/>
            <a:ext cx="2989674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8491" y="3733800"/>
            <a:ext cx="3298035" cy="312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553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5. Giving amounts are personally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determined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–</a:t>
            </a:r>
          </a:p>
          <a:p>
            <a:pPr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Font typeface="Wingdings"/>
              <a:buChar char="Ø"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Tithe - The tithe is the first 10% of our income    which belongs to the Lord –</a:t>
            </a:r>
          </a:p>
          <a:p>
            <a:pPr marL="514350" indent="-514350"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  “Honor the Lord with thy substance (possessions) and with the first fruits of all </a:t>
            </a:r>
            <a:r>
              <a:rPr lang="en-US" sz="3600" i="1" dirty="0" err="1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thine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increase. So shall thy barns be filled with plenty, and thy presses shall burst out with new wine. My son despise not the chastening of the Lord; neither be weary of his correction.”</a:t>
            </a:r>
          </a:p>
          <a:p>
            <a:pPr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629400"/>
          </a:xfrm>
        </p:spPr>
        <p:txBody>
          <a:bodyPr>
            <a:normAutofit/>
          </a:bodyPr>
          <a:lstStyle/>
          <a:p>
            <a:pPr>
              <a:buFont typeface="Wingdings"/>
              <a:buChar char="Ø"/>
            </a:pPr>
            <a:r>
              <a:rPr lang="en-US" sz="3600" dirty="0" smtClean="0"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 Free will giving – </a:t>
            </a:r>
            <a:r>
              <a:rPr lang="en-US" sz="3600" i="1" dirty="0" smtClean="0"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I Corinthians 16:1-4</a:t>
            </a:r>
          </a:p>
          <a:p>
            <a:pPr>
              <a:buNone/>
            </a:pPr>
            <a:endParaRPr lang="en-US" sz="3600" i="1" dirty="0"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“Lord what wilt thou have me to give.”</a:t>
            </a:r>
          </a:p>
        </p:txBody>
      </p:sp>
      <p:pic>
        <p:nvPicPr>
          <p:cNvPr id="9218" name="Picture 2" descr="C:\Users\Ptr. Daniel White\Desktop\Bible pictures\Bible pictures New Testament\PAUL\offering_sacrifices_to_paul_and_barnab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209800"/>
            <a:ext cx="3642149" cy="4383974"/>
          </a:xfrm>
          <a:prstGeom prst="rect">
            <a:avLst/>
          </a:prstGeom>
          <a:noFill/>
        </p:spPr>
      </p:pic>
      <p:pic>
        <p:nvPicPr>
          <p:cNvPr id="9219" name="Picture 3" descr="C:\Users\Ptr. Daniel White\Desktop\Bible pictures\Praying\1 Dad's Pix (12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2209800"/>
            <a:ext cx="2951163" cy="44378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6. Giving is to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be done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in response to need </a:t>
            </a:r>
          </a:p>
          <a:p>
            <a:pPr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Font typeface="Arial" charset="0"/>
              <a:buChar char="•"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Acts 2:43-47</a:t>
            </a:r>
          </a:p>
          <a:p>
            <a:pPr>
              <a:buFont typeface="Arial" charset="0"/>
              <a:buChar char="•"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Acts 4:32-37</a:t>
            </a:r>
          </a:p>
          <a:p>
            <a:pPr>
              <a:buFont typeface="Arial" charset="0"/>
              <a:buChar char="•"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Acts 11:27-30</a:t>
            </a:r>
          </a:p>
          <a:p>
            <a:pPr>
              <a:buFont typeface="Arial" charset="0"/>
              <a:buChar char="•"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James 2:15-16</a:t>
            </a:r>
            <a:endParaRPr lang="en-US" sz="3600" i="1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10243" name="Picture 3" descr="C:\Users\Ptr. Daniel White\Desktop\Bible pictures\Persecution and suffering, poverity\1 Dad's Pix (11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914400"/>
            <a:ext cx="1970758" cy="2744788"/>
          </a:xfrm>
          <a:prstGeom prst="rect">
            <a:avLst/>
          </a:prstGeom>
          <a:noFill/>
        </p:spPr>
      </p:pic>
      <p:pic>
        <p:nvPicPr>
          <p:cNvPr id="10245" name="Picture 5" descr="C:\Users\Ptr. Daniel White\Desktop\Bible pictures\Persecution and suffering, poverity\1 Dad's Pix (21)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39841" y="2057400"/>
            <a:ext cx="2642209" cy="3086100"/>
          </a:xfrm>
          <a:prstGeom prst="rect">
            <a:avLst/>
          </a:prstGeom>
          <a:noFill/>
        </p:spPr>
      </p:pic>
      <p:pic>
        <p:nvPicPr>
          <p:cNvPr id="10246" name="Picture 6" descr="C:\Users\Ptr. Daniel White\Desktop\Bible pictures\Dad's Mission Trip Pix 2009\Dump Pix\PDVD_019.BMP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1524000" y="4391025"/>
            <a:ext cx="3700463" cy="2466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400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7. Giving demonstrates true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Biblical </a:t>
            </a: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love –            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I Corinthians 13:1-8; II Corinthians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5:14a,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8:8-12</a:t>
            </a:r>
            <a:endParaRPr lang="en-US" sz="36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11266" name="Picture 2" descr="C:\Users\Ptr. Daniel White\Desktop\Bible pictures\Jesus\12 Crucifixion\Fire Of Calva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133600"/>
            <a:ext cx="4606925" cy="3455194"/>
          </a:xfrm>
          <a:prstGeom prst="rect">
            <a:avLst/>
          </a:prstGeom>
          <a:noFill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2438400"/>
            <a:ext cx="4114800" cy="373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839200" cy="6553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8. Giving must be planned – </a:t>
            </a:r>
            <a:r>
              <a:rPr lang="en-US" sz="3600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I Corinthians    16:1-2</a:t>
            </a:r>
            <a:endParaRPr lang="en-US" sz="3600" i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1219200"/>
            <a:ext cx="481965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5410200" cy="6400800"/>
          </a:xfrm>
        </p:spPr>
        <p:txBody>
          <a:bodyPr>
            <a:normAutofit lnSpcReduction="10000"/>
          </a:bodyPr>
          <a:lstStyle/>
          <a:p>
            <a:pPr marL="742950" indent="-742950"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9. Giving is to be generous – </a:t>
            </a:r>
          </a:p>
          <a:p>
            <a:pPr marL="742950" indent="-742950"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    II Corinthians  8:2, 9:5-6  “Unto the riches of  their liberality…a matter of bounty,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   and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not as of covetousness…He which </a:t>
            </a:r>
            <a:r>
              <a:rPr lang="en-US" sz="3600" i="1" dirty="0" err="1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soweth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sparingly shall reap also sparingly; and he which </a:t>
            </a:r>
            <a:r>
              <a:rPr lang="en-US" sz="3600" i="1" dirty="0" err="1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soweth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bountifully shall reap also bountifully…”</a:t>
            </a:r>
          </a:p>
          <a:p>
            <a:pPr marL="742950" indent="-742950">
              <a:buNone/>
            </a:pPr>
            <a:endParaRPr lang="en-US" sz="36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592609"/>
            <a:ext cx="1638300" cy="626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54864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10. Giving results in God’s </a:t>
            </a:r>
          </a:p>
          <a:p>
            <a:pPr>
              <a:buNone/>
            </a:pPr>
            <a:r>
              <a:rPr lang="en-US" sz="3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    blessing – </a:t>
            </a:r>
            <a:endParaRPr lang="en-US" sz="3600" i="1" dirty="0" smtClean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“Give and it shall be given unto you…”</a:t>
            </a:r>
          </a:p>
          <a:p>
            <a:pPr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“But my God shall supply         all of your needs…”</a:t>
            </a:r>
          </a:p>
          <a:p>
            <a:pPr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“He that </a:t>
            </a:r>
            <a:r>
              <a:rPr lang="en-US" sz="3600" i="1" dirty="0" err="1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soweth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bountifully shall reap also bountifully…”</a:t>
            </a:r>
          </a:p>
          <a:p>
            <a:pPr>
              <a:buNone/>
            </a:pP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“It is more blessed to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give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3600" i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than to receive…”</a:t>
            </a:r>
            <a:endParaRPr lang="en-US" sz="3600" i="1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3074" name="Picture 2" descr="C:\Users\Ptr. Daniel White\Desktop\Bible pictures\Jesus\00 Faces of Jesus\scan0095.jpg"/>
          <p:cNvPicPr>
            <a:picLocks noChangeAspect="1" noChangeArrowheads="1"/>
          </p:cNvPicPr>
          <p:nvPr/>
        </p:nvPicPr>
        <p:blipFill>
          <a:blip r:embed="rId3" cstate="print"/>
          <a:srcRect r="228" b="42692"/>
          <a:stretch>
            <a:fillRect/>
          </a:stretch>
        </p:blipFill>
        <p:spPr bwMode="auto">
          <a:xfrm>
            <a:off x="5257800" y="609600"/>
            <a:ext cx="3886200" cy="30054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tr. Daniel White\Desktop\Bible pictures\Jesus\GOD\God 1153-8-Vol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1905000"/>
            <a:ext cx="3429000" cy="5334000"/>
          </a:xfrm>
        </p:spPr>
        <p:txBody>
          <a:bodyPr/>
          <a:lstStyle/>
          <a:p>
            <a:r>
              <a:rPr lang="en-US" b="1" i="1" dirty="0" smtClean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“I will open the windows of heaven, and pour you out a blessing…” </a:t>
            </a:r>
            <a:endParaRPr lang="en-US" b="1" i="1" dirty="0">
              <a:solidFill>
                <a:schemeClr val="bg1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4876800" cy="6858000"/>
          </a:xfrm>
        </p:spPr>
        <p:txBody>
          <a:bodyPr>
            <a:normAutofit/>
          </a:bodyPr>
          <a:lstStyle/>
          <a:p>
            <a:r>
              <a:rPr lang="en-US" sz="54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“From this point on I will purpose in my heart to be open to the promptings of the Holy Spirit in the area of giving.”</a:t>
            </a:r>
            <a:endParaRPr lang="en-US" sz="5400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1026" name="Picture 2" descr="C:\Users\Ptr. Daniel White\Desktop\Bible pictures\holy spirit\283153495_212e51ba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410199" y="304800"/>
            <a:ext cx="3429001" cy="2971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1201</TotalTime>
  <Words>843</Words>
  <Application>Microsoft Office PowerPoint</Application>
  <PresentationFormat>On-screen Show (4:3)</PresentationFormat>
  <Paragraphs>109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Slide 1</vt:lpstr>
      <vt:lpstr>Slide 2</vt:lpstr>
      <vt:lpstr>Slide 3</vt:lpstr>
      <vt:lpstr>Slide 4</vt:lpstr>
      <vt:lpstr>Slide 5</vt:lpstr>
      <vt:lpstr>Ten Principles of Giving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“I will open the windows of heaven, and pour you out a blessing…” </vt:lpstr>
      <vt:lpstr>“From this point on I will purpose in my heart to be open to the promptings of the Holy Spirit in the area of giving.”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Ptr. Daniel White</dc:creator>
  <cp:lastModifiedBy>Ptr. Daniel White</cp:lastModifiedBy>
  <cp:revision>58</cp:revision>
  <dcterms:created xsi:type="dcterms:W3CDTF">2009-06-17T12:21:57Z</dcterms:created>
  <dcterms:modified xsi:type="dcterms:W3CDTF">2009-06-25T07:03:13Z</dcterms:modified>
</cp:coreProperties>
</file>